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58" r:id="rId5"/>
    <p:sldId id="263" r:id="rId6"/>
    <p:sldId id="264" r:id="rId7"/>
    <p:sldId id="265" r:id="rId8"/>
    <p:sldId id="266" r:id="rId9"/>
    <p:sldId id="259" r:id="rId10"/>
    <p:sldId id="267" r:id="rId11"/>
    <p:sldId id="269" r:id="rId12"/>
    <p:sldId id="268" r:id="rId13"/>
    <p:sldId id="270" r:id="rId14"/>
    <p:sldId id="271" r:id="rId15"/>
    <p:sldId id="278" r:id="rId16"/>
    <p:sldId id="260" r:id="rId17"/>
    <p:sldId id="273" r:id="rId18"/>
    <p:sldId id="274" r:id="rId19"/>
    <p:sldId id="272" r:id="rId20"/>
    <p:sldId id="275" r:id="rId21"/>
    <p:sldId id="276" r:id="rId22"/>
    <p:sldId id="279" r:id="rId23"/>
    <p:sldId id="287" r:id="rId24"/>
    <p:sldId id="280" r:id="rId25"/>
    <p:sldId id="318" r:id="rId26"/>
    <p:sldId id="319" r:id="rId27"/>
    <p:sldId id="320" r:id="rId28"/>
    <p:sldId id="321" r:id="rId29"/>
    <p:sldId id="322" r:id="rId30"/>
    <p:sldId id="323" r:id="rId31"/>
    <p:sldId id="325" r:id="rId32"/>
    <p:sldId id="324" r:id="rId33"/>
    <p:sldId id="283" r:id="rId34"/>
    <p:sldId id="282" r:id="rId35"/>
    <p:sldId id="261" r:id="rId36"/>
    <p:sldId id="281" r:id="rId37"/>
    <p:sldId id="285" r:id="rId38"/>
    <p:sldId id="262" r:id="rId39"/>
    <p:sldId id="284" r:id="rId40"/>
    <p:sldId id="288" r:id="rId41"/>
    <p:sldId id="286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8" r:id="rId51"/>
    <p:sldId id="299" r:id="rId52"/>
    <p:sldId id="297" r:id="rId53"/>
    <p:sldId id="302" r:id="rId54"/>
    <p:sldId id="303" r:id="rId55"/>
    <p:sldId id="300" r:id="rId56"/>
    <p:sldId id="301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CF7A823-B254-4C49-9C94-D16BDC193A44}">
          <p14:sldIdLst>
            <p14:sldId id="256"/>
            <p14:sldId id="257"/>
            <p14:sldId id="277"/>
          </p14:sldIdLst>
        </p14:section>
        <p14:section name="React의 발전과 현황" id="{A7EB155E-C454-41DF-A3B3-EB9496D4AC17}">
          <p14:sldIdLst>
            <p14:sldId id="258"/>
            <p14:sldId id="263"/>
            <p14:sldId id="264"/>
            <p14:sldId id="265"/>
            <p14:sldId id="266"/>
          </p14:sldIdLst>
        </p14:section>
        <p14:section name="React 프로젝트를 위한 기본 사항들" id="{B1CFAFD3-2BF2-478B-90C9-E00BBE5D7402}">
          <p14:sldIdLst>
            <p14:sldId id="259"/>
            <p14:sldId id="267"/>
            <p14:sldId id="269"/>
            <p14:sldId id="268"/>
            <p14:sldId id="270"/>
            <p14:sldId id="271"/>
            <p14:sldId id="278"/>
          </p14:sldIdLst>
        </p14:section>
        <p14:section name="SPA vs Full-stack" id="{39E7CD43-95A2-4022-A7E4-7BCFD6F3216D}">
          <p14:sldIdLst>
            <p14:sldId id="260"/>
            <p14:sldId id="273"/>
            <p14:sldId id="274"/>
            <p14:sldId id="272"/>
            <p14:sldId id="275"/>
            <p14:sldId id="276"/>
            <p14:sldId id="279"/>
            <p14:sldId id="287"/>
            <p14:sldId id="280"/>
            <p14:sldId id="318"/>
            <p14:sldId id="319"/>
            <p14:sldId id="320"/>
            <p14:sldId id="321"/>
            <p14:sldId id="322"/>
            <p14:sldId id="323"/>
            <p14:sldId id="325"/>
            <p14:sldId id="324"/>
            <p14:sldId id="283"/>
            <p14:sldId id="282"/>
          </p14:sldIdLst>
        </p14:section>
        <p14:section name="React Router v7" id="{A9A43112-A80C-4E46-B990-192724D68255}">
          <p14:sldIdLst>
            <p14:sldId id="261"/>
            <p14:sldId id="281"/>
            <p14:sldId id="285"/>
          </p14:sldIdLst>
        </p14:section>
        <p14:section name="Next.js v15" id="{EF05F4CA-4466-445C-95D3-27E913BD26FE}">
          <p14:sldIdLst>
            <p14:sldId id="262"/>
            <p14:sldId id="284"/>
            <p14:sldId id="288"/>
            <p14:sldId id="286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8"/>
            <p14:sldId id="299"/>
            <p14:sldId id="297"/>
            <p14:sldId id="302"/>
            <p14:sldId id="303"/>
            <p14:sldId id="300"/>
            <p14:sldId id="301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77851-32CF-49D8-8B5E-EE15E848CF1D}" v="181" dt="2025-04-12T12:43:05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6" autoAdjust="0"/>
    <p:restoredTop sz="94100" autoAdjust="0"/>
  </p:normalViewPr>
  <p:slideViewPr>
    <p:cSldViewPr snapToGrid="0">
      <p:cViewPr>
        <p:scale>
          <a:sx n="150" d="100"/>
          <a:sy n="150" d="100"/>
        </p:scale>
        <p:origin x="108" y="-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ter Kang" userId="d5c269cbe9dbe8bc" providerId="LiveId" clId="{F8877851-32CF-49D8-8B5E-EE15E848CF1D}"/>
    <pc:docChg chg="undo custSel addSld modSld sldOrd modSection">
      <pc:chgData name="Wallter Kang" userId="d5c269cbe9dbe8bc" providerId="LiveId" clId="{F8877851-32CF-49D8-8B5E-EE15E848CF1D}" dt="2025-04-12T13:10:45.289" v="7519" actId="1076"/>
      <pc:docMkLst>
        <pc:docMk/>
      </pc:docMkLst>
      <pc:sldChg chg="modSp mod">
        <pc:chgData name="Wallter Kang" userId="d5c269cbe9dbe8bc" providerId="LiveId" clId="{F8877851-32CF-49D8-8B5E-EE15E848CF1D}" dt="2025-04-09T13:34:42.171" v="935" actId="20577"/>
        <pc:sldMkLst>
          <pc:docMk/>
          <pc:sldMk cId="2687941218" sldId="260"/>
        </pc:sldMkLst>
        <pc:spChg chg="mod">
          <ac:chgData name="Wallter Kang" userId="d5c269cbe9dbe8bc" providerId="LiveId" clId="{F8877851-32CF-49D8-8B5E-EE15E848CF1D}" dt="2025-04-09T13:25:59.409" v="260" actId="20577"/>
          <ac:spMkLst>
            <pc:docMk/>
            <pc:sldMk cId="2687941218" sldId="260"/>
            <ac:spMk id="2" creationId="{4DB41349-461A-F449-CF64-B5EBEDB0DB4C}"/>
          </ac:spMkLst>
        </pc:spChg>
        <pc:spChg chg="mod">
          <ac:chgData name="Wallter Kang" userId="d5c269cbe9dbe8bc" providerId="LiveId" clId="{F8877851-32CF-49D8-8B5E-EE15E848CF1D}" dt="2025-04-09T13:34:42.171" v="935" actId="20577"/>
          <ac:spMkLst>
            <pc:docMk/>
            <pc:sldMk cId="2687941218" sldId="260"/>
            <ac:spMk id="3" creationId="{B4118F3D-5DA8-9B20-E8B2-1C2783478DBA}"/>
          </ac:spMkLst>
        </pc:spChg>
      </pc:sldChg>
      <pc:sldChg chg="addSp delSp modSp mod">
        <pc:chgData name="Wallter Kang" userId="d5c269cbe9dbe8bc" providerId="LiveId" clId="{F8877851-32CF-49D8-8B5E-EE15E848CF1D}" dt="2025-04-10T11:41:12.506" v="3941" actId="1076"/>
        <pc:sldMkLst>
          <pc:docMk/>
          <pc:sldMk cId="3499764021" sldId="261"/>
        </pc:sldMkLst>
        <pc:spChg chg="mod">
          <ac:chgData name="Wallter Kang" userId="d5c269cbe9dbe8bc" providerId="LiveId" clId="{F8877851-32CF-49D8-8B5E-EE15E848CF1D}" dt="2025-04-10T11:36:45.709" v="3937" actId="20577"/>
          <ac:spMkLst>
            <pc:docMk/>
            <pc:sldMk cId="3499764021" sldId="261"/>
            <ac:spMk id="2" creationId="{0C18416B-B2E7-9E4A-246C-78F20C48CC8D}"/>
          </ac:spMkLst>
        </pc:spChg>
        <pc:picChg chg="add mod">
          <ac:chgData name="Wallter Kang" userId="d5c269cbe9dbe8bc" providerId="LiveId" clId="{F8877851-32CF-49D8-8B5E-EE15E848CF1D}" dt="2025-04-10T11:41:12.506" v="3941" actId="1076"/>
          <ac:picMkLst>
            <pc:docMk/>
            <pc:sldMk cId="3499764021" sldId="261"/>
            <ac:picMk id="5" creationId="{BFCB5831-A916-9B6B-0196-7CA16BF96C1F}"/>
          </ac:picMkLst>
        </pc:picChg>
      </pc:sldChg>
      <pc:sldChg chg="addSp delSp modSp mod">
        <pc:chgData name="Wallter Kang" userId="d5c269cbe9dbe8bc" providerId="LiveId" clId="{F8877851-32CF-49D8-8B5E-EE15E848CF1D}" dt="2025-04-10T11:53:11.431" v="3993"/>
        <pc:sldMkLst>
          <pc:docMk/>
          <pc:sldMk cId="2727752173" sldId="262"/>
        </pc:sldMkLst>
        <pc:spChg chg="mod">
          <ac:chgData name="Wallter Kang" userId="d5c269cbe9dbe8bc" providerId="LiveId" clId="{F8877851-32CF-49D8-8B5E-EE15E848CF1D}" dt="2025-04-10T11:45:57.493" v="3983" actId="20577"/>
          <ac:spMkLst>
            <pc:docMk/>
            <pc:sldMk cId="2727752173" sldId="262"/>
            <ac:spMk id="2" creationId="{4A5166AA-06B9-8D5C-A0B0-946CDB888691}"/>
          </ac:spMkLst>
        </pc:spChg>
        <pc:graphicFrameChg chg="add mod modGraphic">
          <ac:chgData name="Wallter Kang" userId="d5c269cbe9dbe8bc" providerId="LiveId" clId="{F8877851-32CF-49D8-8B5E-EE15E848CF1D}" dt="2025-04-10T11:53:11.431" v="3993"/>
          <ac:graphicFrameMkLst>
            <pc:docMk/>
            <pc:sldMk cId="2727752173" sldId="262"/>
            <ac:graphicFrameMk id="4" creationId="{7FE8B9F0-82CA-8C98-5524-2A491593948D}"/>
          </ac:graphicFrameMkLst>
        </pc:graphicFrameChg>
      </pc:sldChg>
      <pc:sldChg chg="modSp mod">
        <pc:chgData name="Wallter Kang" userId="d5c269cbe9dbe8bc" providerId="LiveId" clId="{F8877851-32CF-49D8-8B5E-EE15E848CF1D}" dt="2025-04-10T10:06:18.083" v="3505" actId="20577"/>
        <pc:sldMkLst>
          <pc:docMk/>
          <pc:sldMk cId="2242208835" sldId="266"/>
        </pc:sldMkLst>
        <pc:spChg chg="mod">
          <ac:chgData name="Wallter Kang" userId="d5c269cbe9dbe8bc" providerId="LiveId" clId="{F8877851-32CF-49D8-8B5E-EE15E848CF1D}" dt="2025-04-10T10:06:18.083" v="3505" actId="20577"/>
          <ac:spMkLst>
            <pc:docMk/>
            <pc:sldMk cId="2242208835" sldId="266"/>
            <ac:spMk id="3" creationId="{80687D5D-B700-D5F9-9C04-9E89C3B239B4}"/>
          </ac:spMkLst>
        </pc:spChg>
      </pc:sldChg>
      <pc:sldChg chg="modSp mod">
        <pc:chgData name="Wallter Kang" userId="d5c269cbe9dbe8bc" providerId="LiveId" clId="{F8877851-32CF-49D8-8B5E-EE15E848CF1D}" dt="2025-04-10T09:58:10.875" v="3125" actId="20577"/>
        <pc:sldMkLst>
          <pc:docMk/>
          <pc:sldMk cId="2114700705" sldId="267"/>
        </pc:sldMkLst>
        <pc:spChg chg="mod">
          <ac:chgData name="Wallter Kang" userId="d5c269cbe9dbe8bc" providerId="LiveId" clId="{F8877851-32CF-49D8-8B5E-EE15E848CF1D}" dt="2025-04-10T09:58:10.875" v="3125" actId="20577"/>
          <ac:spMkLst>
            <pc:docMk/>
            <pc:sldMk cId="2114700705" sldId="267"/>
            <ac:spMk id="3" creationId="{5509543A-CB54-0C75-6335-364ECD724904}"/>
          </ac:spMkLst>
        </pc:spChg>
      </pc:sldChg>
      <pc:sldChg chg="modSp mod">
        <pc:chgData name="Wallter Kang" userId="d5c269cbe9dbe8bc" providerId="LiveId" clId="{F8877851-32CF-49D8-8B5E-EE15E848CF1D}" dt="2025-04-09T13:24:51.753" v="115" actId="20577"/>
        <pc:sldMkLst>
          <pc:docMk/>
          <pc:sldMk cId="2255180570" sldId="271"/>
        </pc:sldMkLst>
        <pc:spChg chg="mod">
          <ac:chgData name="Wallter Kang" userId="d5c269cbe9dbe8bc" providerId="LiveId" clId="{F8877851-32CF-49D8-8B5E-EE15E848CF1D}" dt="2025-04-09T13:24:51.753" v="115" actId="20577"/>
          <ac:spMkLst>
            <pc:docMk/>
            <pc:sldMk cId="2255180570" sldId="271"/>
            <ac:spMk id="3" creationId="{0AAF75FB-8776-56A8-47D2-D53A0D382C7B}"/>
          </ac:spMkLst>
        </pc:spChg>
      </pc:sldChg>
      <pc:sldChg chg="modSp new mod">
        <pc:chgData name="Wallter Kang" userId="d5c269cbe9dbe8bc" providerId="LiveId" clId="{F8877851-32CF-49D8-8B5E-EE15E848CF1D}" dt="2025-04-09T14:10:53.990" v="3019" actId="20577"/>
        <pc:sldMkLst>
          <pc:docMk/>
          <pc:sldMk cId="4242566106" sldId="272"/>
        </pc:sldMkLst>
        <pc:spChg chg="mod">
          <ac:chgData name="Wallter Kang" userId="d5c269cbe9dbe8bc" providerId="LiveId" clId="{F8877851-32CF-49D8-8B5E-EE15E848CF1D}" dt="2025-04-09T13:42:15.591" v="1437" actId="20577"/>
          <ac:spMkLst>
            <pc:docMk/>
            <pc:sldMk cId="4242566106" sldId="272"/>
            <ac:spMk id="2" creationId="{02C22E30-D4E6-94FB-1737-43ABE5E34EF8}"/>
          </ac:spMkLst>
        </pc:spChg>
        <pc:spChg chg="mod">
          <ac:chgData name="Wallter Kang" userId="d5c269cbe9dbe8bc" providerId="LiveId" clId="{F8877851-32CF-49D8-8B5E-EE15E848CF1D}" dt="2025-04-09T14:10:53.990" v="3019" actId="20577"/>
          <ac:spMkLst>
            <pc:docMk/>
            <pc:sldMk cId="4242566106" sldId="272"/>
            <ac:spMk id="3" creationId="{761A38BB-6D81-D48B-3BE4-C0D42A22B3B8}"/>
          </ac:spMkLst>
        </pc:spChg>
      </pc:sldChg>
      <pc:sldChg chg="modSp new mod">
        <pc:chgData name="Wallter Kang" userId="d5c269cbe9dbe8bc" providerId="LiveId" clId="{F8877851-32CF-49D8-8B5E-EE15E848CF1D}" dt="2025-04-09T14:10:23.345" v="2952" actId="20577"/>
        <pc:sldMkLst>
          <pc:docMk/>
          <pc:sldMk cId="952375763" sldId="273"/>
        </pc:sldMkLst>
        <pc:spChg chg="mod">
          <ac:chgData name="Wallter Kang" userId="d5c269cbe9dbe8bc" providerId="LiveId" clId="{F8877851-32CF-49D8-8B5E-EE15E848CF1D}" dt="2025-04-09T14:03:32.204" v="2211" actId="20577"/>
          <ac:spMkLst>
            <pc:docMk/>
            <pc:sldMk cId="952375763" sldId="273"/>
            <ac:spMk id="2" creationId="{6FE36F9A-5BD6-638F-7D4E-38434270EF4B}"/>
          </ac:spMkLst>
        </pc:spChg>
        <pc:spChg chg="mod">
          <ac:chgData name="Wallter Kang" userId="d5c269cbe9dbe8bc" providerId="LiveId" clId="{F8877851-32CF-49D8-8B5E-EE15E848CF1D}" dt="2025-04-09T14:10:23.345" v="2952" actId="20577"/>
          <ac:spMkLst>
            <pc:docMk/>
            <pc:sldMk cId="952375763" sldId="273"/>
            <ac:spMk id="3" creationId="{98AE53A6-2B61-90F7-F00A-A188CD989B4F}"/>
          </ac:spMkLst>
        </pc:spChg>
      </pc:sldChg>
      <pc:sldChg chg="modSp new mod">
        <pc:chgData name="Wallter Kang" userId="d5c269cbe9dbe8bc" providerId="LiveId" clId="{F8877851-32CF-49D8-8B5E-EE15E848CF1D}" dt="2025-04-09T14:08:29.539" v="2781" actId="20577"/>
        <pc:sldMkLst>
          <pc:docMk/>
          <pc:sldMk cId="2505963200" sldId="274"/>
        </pc:sldMkLst>
        <pc:spChg chg="mod">
          <ac:chgData name="Wallter Kang" userId="d5c269cbe9dbe8bc" providerId="LiveId" clId="{F8877851-32CF-49D8-8B5E-EE15E848CF1D}" dt="2025-04-09T14:05:22.921" v="2376" actId="20577"/>
          <ac:spMkLst>
            <pc:docMk/>
            <pc:sldMk cId="2505963200" sldId="274"/>
            <ac:spMk id="2" creationId="{AB09740D-A1D2-62B8-B8F2-F6FB5B23A6BF}"/>
          </ac:spMkLst>
        </pc:spChg>
        <pc:spChg chg="mod">
          <ac:chgData name="Wallter Kang" userId="d5c269cbe9dbe8bc" providerId="LiveId" clId="{F8877851-32CF-49D8-8B5E-EE15E848CF1D}" dt="2025-04-09T14:08:29.539" v="2781" actId="20577"/>
          <ac:spMkLst>
            <pc:docMk/>
            <pc:sldMk cId="2505963200" sldId="274"/>
            <ac:spMk id="3" creationId="{378913CA-871E-20A8-5607-FBAD484E885E}"/>
          </ac:spMkLst>
        </pc:spChg>
      </pc:sldChg>
      <pc:sldChg chg="addSp delSp modSp new mod">
        <pc:chgData name="Wallter Kang" userId="d5c269cbe9dbe8bc" providerId="LiveId" clId="{F8877851-32CF-49D8-8B5E-EE15E848CF1D}" dt="2025-04-10T10:50:41.396" v="3539" actId="20577"/>
        <pc:sldMkLst>
          <pc:docMk/>
          <pc:sldMk cId="4259676768" sldId="275"/>
        </pc:sldMkLst>
        <pc:spChg chg="mod">
          <ac:chgData name="Wallter Kang" userId="d5c269cbe9dbe8bc" providerId="LiveId" clId="{F8877851-32CF-49D8-8B5E-EE15E848CF1D}" dt="2025-04-09T14:09:17.510" v="2801" actId="20577"/>
          <ac:spMkLst>
            <pc:docMk/>
            <pc:sldMk cId="4259676768" sldId="275"/>
            <ac:spMk id="2" creationId="{369A86B5-A30A-5BF7-5A93-991CBFEC425B}"/>
          </ac:spMkLst>
        </pc:spChg>
        <pc:spChg chg="mod">
          <ac:chgData name="Wallter Kang" userId="d5c269cbe9dbe8bc" providerId="LiveId" clId="{F8877851-32CF-49D8-8B5E-EE15E848CF1D}" dt="2025-04-10T10:50:41.396" v="3539" actId="20577"/>
          <ac:spMkLst>
            <pc:docMk/>
            <pc:sldMk cId="4259676768" sldId="275"/>
            <ac:spMk id="3" creationId="{B61E8FF5-C4E4-1F36-6936-7AC3F238D557}"/>
          </ac:spMkLst>
        </pc:spChg>
        <pc:picChg chg="add mod">
          <ac:chgData name="Wallter Kang" userId="d5c269cbe9dbe8bc" providerId="LiveId" clId="{F8877851-32CF-49D8-8B5E-EE15E848CF1D}" dt="2025-04-10T10:11:31.744" v="3532" actId="1076"/>
          <ac:picMkLst>
            <pc:docMk/>
            <pc:sldMk cId="4259676768" sldId="275"/>
            <ac:picMk id="6" creationId="{55A36FE3-12C2-2E74-7674-EAD226F9C291}"/>
          </ac:picMkLst>
        </pc:picChg>
      </pc:sldChg>
      <pc:sldChg chg="addSp delSp modSp new mod">
        <pc:chgData name="Wallter Kang" userId="d5c269cbe9dbe8bc" providerId="LiveId" clId="{F8877851-32CF-49D8-8B5E-EE15E848CF1D}" dt="2025-04-10T10:53:29.553" v="3545" actId="1076"/>
        <pc:sldMkLst>
          <pc:docMk/>
          <pc:sldMk cId="306183093" sldId="276"/>
        </pc:sldMkLst>
        <pc:picChg chg="add mod">
          <ac:chgData name="Wallter Kang" userId="d5c269cbe9dbe8bc" providerId="LiveId" clId="{F8877851-32CF-49D8-8B5E-EE15E848CF1D}" dt="2025-04-10T10:52:09.117" v="3542" actId="1076"/>
          <ac:picMkLst>
            <pc:docMk/>
            <pc:sldMk cId="306183093" sldId="276"/>
            <ac:picMk id="5" creationId="{9C2FC3D9-1795-A3C1-2980-AC649D540CCF}"/>
          </ac:picMkLst>
        </pc:picChg>
        <pc:picChg chg="add mod">
          <ac:chgData name="Wallter Kang" userId="d5c269cbe9dbe8bc" providerId="LiveId" clId="{F8877851-32CF-49D8-8B5E-EE15E848CF1D}" dt="2025-04-10T10:53:29.553" v="3545" actId="1076"/>
          <ac:picMkLst>
            <pc:docMk/>
            <pc:sldMk cId="306183093" sldId="276"/>
            <ac:picMk id="7" creationId="{FB9E3E20-149F-3FAC-AC23-AA834F33C03D}"/>
          </ac:picMkLst>
        </pc:picChg>
      </pc:sldChg>
      <pc:sldChg chg="modSp new mod">
        <pc:chgData name="Wallter Kang" userId="d5c269cbe9dbe8bc" providerId="LiveId" clId="{F8877851-32CF-49D8-8B5E-EE15E848CF1D}" dt="2025-04-10T10:03:43.788" v="3431" actId="20577"/>
        <pc:sldMkLst>
          <pc:docMk/>
          <pc:sldMk cId="2157160479" sldId="277"/>
        </pc:sldMkLst>
        <pc:spChg chg="mod">
          <ac:chgData name="Wallter Kang" userId="d5c269cbe9dbe8bc" providerId="LiveId" clId="{F8877851-32CF-49D8-8B5E-EE15E848CF1D}" dt="2025-04-10T09:58:34.718" v="3158" actId="20577"/>
          <ac:spMkLst>
            <pc:docMk/>
            <pc:sldMk cId="2157160479" sldId="277"/>
            <ac:spMk id="2" creationId="{96A6ACEF-A2AF-94E8-5E28-BA19DDEBE4B1}"/>
          </ac:spMkLst>
        </pc:spChg>
        <pc:spChg chg="mod">
          <ac:chgData name="Wallter Kang" userId="d5c269cbe9dbe8bc" providerId="LiveId" clId="{F8877851-32CF-49D8-8B5E-EE15E848CF1D}" dt="2025-04-10T10:03:43.788" v="3431" actId="20577"/>
          <ac:spMkLst>
            <pc:docMk/>
            <pc:sldMk cId="2157160479" sldId="277"/>
            <ac:spMk id="3" creationId="{1FA19541-4062-13C7-CF20-8AF54308CC69}"/>
          </ac:spMkLst>
        </pc:spChg>
      </pc:sldChg>
      <pc:sldChg chg="modSp new mod">
        <pc:chgData name="Wallter Kang" userId="d5c269cbe9dbe8bc" providerId="LiveId" clId="{F8877851-32CF-49D8-8B5E-EE15E848CF1D}" dt="2025-04-10T10:06:49.569" v="3528" actId="20577"/>
        <pc:sldMkLst>
          <pc:docMk/>
          <pc:sldMk cId="3533665510" sldId="278"/>
        </pc:sldMkLst>
        <pc:spChg chg="mod">
          <ac:chgData name="Wallter Kang" userId="d5c269cbe9dbe8bc" providerId="LiveId" clId="{F8877851-32CF-49D8-8B5E-EE15E848CF1D}" dt="2025-04-10T10:06:49.569" v="3528" actId="20577"/>
          <ac:spMkLst>
            <pc:docMk/>
            <pc:sldMk cId="3533665510" sldId="278"/>
            <ac:spMk id="2" creationId="{80B1932A-7A35-3402-9F54-1822762FFAF9}"/>
          </ac:spMkLst>
        </pc:spChg>
      </pc:sldChg>
      <pc:sldChg chg="addSp delSp modSp new mod">
        <pc:chgData name="Wallter Kang" userId="d5c269cbe9dbe8bc" providerId="LiveId" clId="{F8877851-32CF-49D8-8B5E-EE15E848CF1D}" dt="2025-04-10T11:27:29.194" v="3889"/>
        <pc:sldMkLst>
          <pc:docMk/>
          <pc:sldMk cId="189735758" sldId="279"/>
        </pc:sldMkLst>
        <pc:spChg chg="add mod">
          <ac:chgData name="Wallter Kang" userId="d5c269cbe9dbe8bc" providerId="LiveId" clId="{F8877851-32CF-49D8-8B5E-EE15E848CF1D}" dt="2025-04-10T11:13:29.116" v="3557" actId="1076"/>
          <ac:spMkLst>
            <pc:docMk/>
            <pc:sldMk cId="189735758" sldId="279"/>
            <ac:spMk id="6" creationId="{6F31802B-0B79-745A-A3D7-0703A2EB6BBD}"/>
          </ac:spMkLst>
        </pc:spChg>
        <pc:spChg chg="add mod">
          <ac:chgData name="Wallter Kang" userId="d5c269cbe9dbe8bc" providerId="LiveId" clId="{F8877851-32CF-49D8-8B5E-EE15E848CF1D}" dt="2025-04-10T11:27:29.194" v="3889"/>
          <ac:spMkLst>
            <pc:docMk/>
            <pc:sldMk cId="189735758" sldId="279"/>
            <ac:spMk id="7" creationId="{FB9DABA4-E0FA-E83D-247A-52F89B48AD8B}"/>
          </ac:spMkLst>
        </pc:spChg>
        <pc:spChg chg="add mod">
          <ac:chgData name="Wallter Kang" userId="d5c269cbe9dbe8bc" providerId="LiveId" clId="{F8877851-32CF-49D8-8B5E-EE15E848CF1D}" dt="2025-04-10T11:15:28.306" v="3693" actId="1076"/>
          <ac:spMkLst>
            <pc:docMk/>
            <pc:sldMk cId="189735758" sldId="279"/>
            <ac:spMk id="8" creationId="{E4BBA06F-7C63-43FB-E4DC-26A7D68083A1}"/>
          </ac:spMkLst>
        </pc:spChg>
        <pc:picChg chg="add mod">
          <ac:chgData name="Wallter Kang" userId="d5c269cbe9dbe8bc" providerId="LiveId" clId="{F8877851-32CF-49D8-8B5E-EE15E848CF1D}" dt="2025-04-10T11:09:49.621" v="3549" actId="1076"/>
          <ac:picMkLst>
            <pc:docMk/>
            <pc:sldMk cId="189735758" sldId="279"/>
            <ac:picMk id="5" creationId="{7BC3E4A7-D81A-4E4A-D38C-C3BD4855C74F}"/>
          </ac:picMkLst>
        </pc:picChg>
      </pc:sldChg>
      <pc:sldChg chg="addSp modSp new mod">
        <pc:chgData name="Wallter Kang" userId="d5c269cbe9dbe8bc" providerId="LiveId" clId="{F8877851-32CF-49D8-8B5E-EE15E848CF1D}" dt="2025-04-10T11:24:05.260" v="3888" actId="20577"/>
        <pc:sldMkLst>
          <pc:docMk/>
          <pc:sldMk cId="3461480111" sldId="280"/>
        </pc:sldMkLst>
        <pc:spChg chg="mod">
          <ac:chgData name="Wallter Kang" userId="d5c269cbe9dbe8bc" providerId="LiveId" clId="{F8877851-32CF-49D8-8B5E-EE15E848CF1D}" dt="2025-04-10T11:16:35.483" v="3788" actId="20577"/>
          <ac:spMkLst>
            <pc:docMk/>
            <pc:sldMk cId="3461480111" sldId="280"/>
            <ac:spMk id="2" creationId="{CC5E8FC6-A554-8265-05B0-AADA45054587}"/>
          </ac:spMkLst>
        </pc:spChg>
        <pc:spChg chg="mod">
          <ac:chgData name="Wallter Kang" userId="d5c269cbe9dbe8bc" providerId="LiveId" clId="{F8877851-32CF-49D8-8B5E-EE15E848CF1D}" dt="2025-04-10T11:24:05.260" v="3888" actId="20577"/>
          <ac:spMkLst>
            <pc:docMk/>
            <pc:sldMk cId="3461480111" sldId="280"/>
            <ac:spMk id="3" creationId="{FD853052-9CA8-5D38-D74B-60B4ED573287}"/>
          </ac:spMkLst>
        </pc:spChg>
        <pc:picChg chg="add mod">
          <ac:chgData name="Wallter Kang" userId="d5c269cbe9dbe8bc" providerId="LiveId" clId="{F8877851-32CF-49D8-8B5E-EE15E848CF1D}" dt="2025-04-10T11:23:58.500" v="3874" actId="14100"/>
          <ac:picMkLst>
            <pc:docMk/>
            <pc:sldMk cId="3461480111" sldId="280"/>
            <ac:picMk id="5" creationId="{A20D3F60-DBFC-6E89-29BF-71260EDE2BFD}"/>
          </ac:picMkLst>
        </pc:picChg>
      </pc:sldChg>
      <pc:sldChg chg="addSp delSp modSp new mod">
        <pc:chgData name="Wallter Kang" userId="d5c269cbe9dbe8bc" providerId="LiveId" clId="{F8877851-32CF-49D8-8B5E-EE15E848CF1D}" dt="2025-04-10T11:42:58.834" v="3947" actId="1076"/>
        <pc:sldMkLst>
          <pc:docMk/>
          <pc:sldMk cId="2768047107" sldId="281"/>
        </pc:sldMkLst>
        <pc:picChg chg="add mod">
          <ac:chgData name="Wallter Kang" userId="d5c269cbe9dbe8bc" providerId="LiveId" clId="{F8877851-32CF-49D8-8B5E-EE15E848CF1D}" dt="2025-04-10T11:42:58.834" v="3947" actId="1076"/>
          <ac:picMkLst>
            <pc:docMk/>
            <pc:sldMk cId="2768047107" sldId="281"/>
            <ac:picMk id="5" creationId="{18F837DC-423B-C8C9-CC03-375048D53E38}"/>
          </ac:picMkLst>
        </pc:picChg>
      </pc:sldChg>
      <pc:sldChg chg="delSp new mod">
        <pc:chgData name="Wallter Kang" userId="d5c269cbe9dbe8bc" providerId="LiveId" clId="{F8877851-32CF-49D8-8B5E-EE15E848CF1D}" dt="2025-04-10T11:53:28.696" v="3995" actId="478"/>
        <pc:sldMkLst>
          <pc:docMk/>
          <pc:sldMk cId="2557673075" sldId="282"/>
        </pc:sldMkLst>
      </pc:sldChg>
      <pc:sldChg chg="addSp delSp modSp new mod">
        <pc:chgData name="Wallter Kang" userId="d5c269cbe9dbe8bc" providerId="LiveId" clId="{F8877851-32CF-49D8-8B5E-EE15E848CF1D}" dt="2025-04-10T11:55:21.969" v="4047" actId="1076"/>
        <pc:sldMkLst>
          <pc:docMk/>
          <pc:sldMk cId="2330128613" sldId="283"/>
        </pc:sldMkLst>
        <pc:spChg chg="mod">
          <ac:chgData name="Wallter Kang" userId="d5c269cbe9dbe8bc" providerId="LiveId" clId="{F8877851-32CF-49D8-8B5E-EE15E848CF1D}" dt="2025-04-10T11:54:26.246" v="4040" actId="20577"/>
          <ac:spMkLst>
            <pc:docMk/>
            <pc:sldMk cId="2330128613" sldId="283"/>
            <ac:spMk id="2" creationId="{F6F3256E-452E-F019-89CE-E8FA802B6E2F}"/>
          </ac:spMkLst>
        </pc:spChg>
        <pc:spChg chg="add del mod">
          <ac:chgData name="Wallter Kang" userId="d5c269cbe9dbe8bc" providerId="LiveId" clId="{F8877851-32CF-49D8-8B5E-EE15E848CF1D}" dt="2025-04-10T11:54:34.209" v="4043" actId="20577"/>
          <ac:spMkLst>
            <pc:docMk/>
            <pc:sldMk cId="2330128613" sldId="283"/>
            <ac:spMk id="3" creationId="{C5B80425-C66C-16CC-19B2-7D894A1B6A17}"/>
          </ac:spMkLst>
        </pc:spChg>
        <pc:graphicFrameChg chg="add mod modGraphic">
          <ac:chgData name="Wallter Kang" userId="d5c269cbe9dbe8bc" providerId="LiveId" clId="{F8877851-32CF-49D8-8B5E-EE15E848CF1D}" dt="2025-04-10T11:55:21.969" v="4047" actId="1076"/>
          <ac:graphicFrameMkLst>
            <pc:docMk/>
            <pc:sldMk cId="2330128613" sldId="283"/>
            <ac:graphicFrameMk id="5" creationId="{E3811B1E-B39A-E68E-E526-3BF9572EA9F5}"/>
          </ac:graphicFrameMkLst>
        </pc:graphicFrameChg>
      </pc:sldChg>
      <pc:sldChg chg="addSp delSp modSp new mod">
        <pc:chgData name="Wallter Kang" userId="d5c269cbe9dbe8bc" providerId="LiveId" clId="{F8877851-32CF-49D8-8B5E-EE15E848CF1D}" dt="2025-04-10T11:56:26.185" v="4052" actId="1076"/>
        <pc:sldMkLst>
          <pc:docMk/>
          <pc:sldMk cId="101199962" sldId="284"/>
        </pc:sldMkLst>
        <pc:picChg chg="add mod">
          <ac:chgData name="Wallter Kang" userId="d5c269cbe9dbe8bc" providerId="LiveId" clId="{F8877851-32CF-49D8-8B5E-EE15E848CF1D}" dt="2025-04-10T11:56:26.185" v="4052" actId="1076"/>
          <ac:picMkLst>
            <pc:docMk/>
            <pc:sldMk cId="101199962" sldId="284"/>
            <ac:picMk id="5" creationId="{54D527FC-2F40-489F-371B-C43EFE20C457}"/>
          </ac:picMkLst>
        </pc:picChg>
      </pc:sldChg>
      <pc:sldChg chg="addSp delSp modSp new mod">
        <pc:chgData name="Wallter Kang" userId="d5c269cbe9dbe8bc" providerId="LiveId" clId="{F8877851-32CF-49D8-8B5E-EE15E848CF1D}" dt="2025-04-10T12:00:28.521" v="4129" actId="14100"/>
        <pc:sldMkLst>
          <pc:docMk/>
          <pc:sldMk cId="1363072384" sldId="285"/>
        </pc:sldMkLst>
        <pc:spChg chg="mod">
          <ac:chgData name="Wallter Kang" userId="d5c269cbe9dbe8bc" providerId="LiveId" clId="{F8877851-32CF-49D8-8B5E-EE15E848CF1D}" dt="2025-04-10T11:56:56.586" v="4101" actId="20577"/>
          <ac:spMkLst>
            <pc:docMk/>
            <pc:sldMk cId="1363072384" sldId="285"/>
            <ac:spMk id="2" creationId="{1987BB2A-CF83-1EE0-DB5C-406BE1A045DA}"/>
          </ac:spMkLst>
        </pc:spChg>
        <pc:spChg chg="add del mod">
          <ac:chgData name="Wallter Kang" userId="d5c269cbe9dbe8bc" providerId="LiveId" clId="{F8877851-32CF-49D8-8B5E-EE15E848CF1D}" dt="2025-04-10T11:59:33.370" v="4123"/>
          <ac:spMkLst>
            <pc:docMk/>
            <pc:sldMk cId="1363072384" sldId="285"/>
            <ac:spMk id="3" creationId="{414BD52C-3250-E6E2-A14D-9E68EBF8FAC7}"/>
          </ac:spMkLst>
        </pc:spChg>
        <pc:spChg chg="add mod">
          <ac:chgData name="Wallter Kang" userId="d5c269cbe9dbe8bc" providerId="LiveId" clId="{F8877851-32CF-49D8-8B5E-EE15E848CF1D}" dt="2025-04-10T12:00:28.521" v="4129" actId="14100"/>
          <ac:spMkLst>
            <pc:docMk/>
            <pc:sldMk cId="1363072384" sldId="285"/>
            <ac:spMk id="8" creationId="{8E847A1E-1151-64E5-3B43-7FD72A88E622}"/>
          </ac:spMkLst>
        </pc:spChg>
      </pc:sldChg>
      <pc:sldChg chg="addSp modSp new mod">
        <pc:chgData name="Wallter Kang" userId="d5c269cbe9dbe8bc" providerId="LiveId" clId="{F8877851-32CF-49D8-8B5E-EE15E848CF1D}" dt="2025-04-10T12:13:37.913" v="4388" actId="1076"/>
        <pc:sldMkLst>
          <pc:docMk/>
          <pc:sldMk cId="1745335538" sldId="286"/>
        </pc:sldMkLst>
        <pc:spChg chg="mod">
          <ac:chgData name="Wallter Kang" userId="d5c269cbe9dbe8bc" providerId="LiveId" clId="{F8877851-32CF-49D8-8B5E-EE15E848CF1D}" dt="2025-04-10T12:04:49.021" v="4250" actId="20577"/>
          <ac:spMkLst>
            <pc:docMk/>
            <pc:sldMk cId="1745335538" sldId="286"/>
            <ac:spMk id="2" creationId="{796082DA-985D-EF21-0DAD-1311AD06FF79}"/>
          </ac:spMkLst>
        </pc:spChg>
        <pc:spChg chg="mod">
          <ac:chgData name="Wallter Kang" userId="d5c269cbe9dbe8bc" providerId="LiveId" clId="{F8877851-32CF-49D8-8B5E-EE15E848CF1D}" dt="2025-04-10T12:05:08.416" v="4352" actId="20577"/>
          <ac:spMkLst>
            <pc:docMk/>
            <pc:sldMk cId="1745335538" sldId="286"/>
            <ac:spMk id="3" creationId="{56F43683-2B0E-A93C-522B-8A1212EA4DA4}"/>
          </ac:spMkLst>
        </pc:spChg>
        <pc:picChg chg="add mod">
          <ac:chgData name="Wallter Kang" userId="d5c269cbe9dbe8bc" providerId="LiveId" clId="{F8877851-32CF-49D8-8B5E-EE15E848CF1D}" dt="2025-04-10T12:13:36.621" v="4387" actId="1076"/>
          <ac:picMkLst>
            <pc:docMk/>
            <pc:sldMk cId="1745335538" sldId="286"/>
            <ac:picMk id="5" creationId="{8D4B4004-962E-2B03-2EDD-4C999EFED277}"/>
          </ac:picMkLst>
        </pc:picChg>
        <pc:picChg chg="add mod">
          <ac:chgData name="Wallter Kang" userId="d5c269cbe9dbe8bc" providerId="LiveId" clId="{F8877851-32CF-49D8-8B5E-EE15E848CF1D}" dt="2025-04-10T12:13:37.913" v="4388" actId="1076"/>
          <ac:picMkLst>
            <pc:docMk/>
            <pc:sldMk cId="1745335538" sldId="286"/>
            <ac:picMk id="7" creationId="{948444A2-98AF-A5B1-1E57-11BF9315FD10}"/>
          </ac:picMkLst>
        </pc:picChg>
      </pc:sldChg>
      <pc:sldChg chg="modSp new mod">
        <pc:chgData name="Wallter Kang" userId="d5c269cbe9dbe8bc" providerId="LiveId" clId="{F8877851-32CF-49D8-8B5E-EE15E848CF1D}" dt="2025-04-10T12:04:05.372" v="4231" actId="20577"/>
        <pc:sldMkLst>
          <pc:docMk/>
          <pc:sldMk cId="858616301" sldId="287"/>
        </pc:sldMkLst>
        <pc:spChg chg="mod">
          <ac:chgData name="Wallter Kang" userId="d5c269cbe9dbe8bc" providerId="LiveId" clId="{F8877851-32CF-49D8-8B5E-EE15E848CF1D}" dt="2025-04-10T12:03:36.617" v="4198" actId="20577"/>
          <ac:spMkLst>
            <pc:docMk/>
            <pc:sldMk cId="858616301" sldId="287"/>
            <ac:spMk id="2" creationId="{B7E97F75-094E-6B64-9AB4-12174D451632}"/>
          </ac:spMkLst>
        </pc:spChg>
        <pc:spChg chg="mod">
          <ac:chgData name="Wallter Kang" userId="d5c269cbe9dbe8bc" providerId="LiveId" clId="{F8877851-32CF-49D8-8B5E-EE15E848CF1D}" dt="2025-04-10T12:04:05.372" v="4231" actId="20577"/>
          <ac:spMkLst>
            <pc:docMk/>
            <pc:sldMk cId="858616301" sldId="287"/>
            <ac:spMk id="3" creationId="{191E8D21-D510-5B7D-ED3E-CC981FF37160}"/>
          </ac:spMkLst>
        </pc:spChg>
      </pc:sldChg>
      <pc:sldChg chg="addSp delSp modSp new mod">
        <pc:chgData name="Wallter Kang" userId="d5c269cbe9dbe8bc" providerId="LiveId" clId="{F8877851-32CF-49D8-8B5E-EE15E848CF1D}" dt="2025-04-10T12:09:13.427" v="4378" actId="1076"/>
        <pc:sldMkLst>
          <pc:docMk/>
          <pc:sldMk cId="3353284427" sldId="288"/>
        </pc:sldMkLst>
        <pc:spChg chg="mod">
          <ac:chgData name="Wallter Kang" userId="d5c269cbe9dbe8bc" providerId="LiveId" clId="{F8877851-32CF-49D8-8B5E-EE15E848CF1D}" dt="2025-04-10T12:09:02.993" v="4375" actId="20577"/>
          <ac:spMkLst>
            <pc:docMk/>
            <pc:sldMk cId="3353284427" sldId="288"/>
            <ac:spMk id="2" creationId="{FF4CF7A1-AAE4-A2AF-D634-0191F52CD283}"/>
          </ac:spMkLst>
        </pc:spChg>
        <pc:picChg chg="add mod">
          <ac:chgData name="Wallter Kang" userId="d5c269cbe9dbe8bc" providerId="LiveId" clId="{F8877851-32CF-49D8-8B5E-EE15E848CF1D}" dt="2025-04-10T12:09:13.427" v="4378" actId="1076"/>
          <ac:picMkLst>
            <pc:docMk/>
            <pc:sldMk cId="3353284427" sldId="288"/>
            <ac:picMk id="5" creationId="{5E996E33-C9E2-C911-8C8F-1777DD09B3E0}"/>
          </ac:picMkLst>
        </pc:picChg>
      </pc:sldChg>
      <pc:sldChg chg="addSp delSp modSp new mod">
        <pc:chgData name="Wallter Kang" userId="d5c269cbe9dbe8bc" providerId="LiveId" clId="{F8877851-32CF-49D8-8B5E-EE15E848CF1D}" dt="2025-04-10T12:20:08.355" v="4442" actId="1076"/>
        <pc:sldMkLst>
          <pc:docMk/>
          <pc:sldMk cId="4158572523" sldId="289"/>
        </pc:sldMkLst>
        <pc:spChg chg="mod">
          <ac:chgData name="Wallter Kang" userId="d5c269cbe9dbe8bc" providerId="LiveId" clId="{F8877851-32CF-49D8-8B5E-EE15E848CF1D}" dt="2025-04-10T12:15:32.823" v="4434" actId="20577"/>
          <ac:spMkLst>
            <pc:docMk/>
            <pc:sldMk cId="4158572523" sldId="289"/>
            <ac:spMk id="2" creationId="{3CAD556E-6C75-19E1-ECD9-C6ECCAEC8A43}"/>
          </ac:spMkLst>
        </pc:spChg>
        <pc:spChg chg="add mod">
          <ac:chgData name="Wallter Kang" userId="d5c269cbe9dbe8bc" providerId="LiveId" clId="{F8877851-32CF-49D8-8B5E-EE15E848CF1D}" dt="2025-04-10T12:20:08.355" v="4442" actId="1076"/>
          <ac:spMkLst>
            <pc:docMk/>
            <pc:sldMk cId="4158572523" sldId="289"/>
            <ac:spMk id="6" creationId="{04F48829-C708-B015-2758-0477D2A13211}"/>
          </ac:spMkLst>
        </pc:spChg>
        <pc:picChg chg="add mod">
          <ac:chgData name="Wallter Kang" userId="d5c269cbe9dbe8bc" providerId="LiveId" clId="{F8877851-32CF-49D8-8B5E-EE15E848CF1D}" dt="2025-04-10T12:19:45.075" v="4437" actId="1076"/>
          <ac:picMkLst>
            <pc:docMk/>
            <pc:sldMk cId="4158572523" sldId="289"/>
            <ac:picMk id="5" creationId="{49B8BBC6-70B9-6502-7E0A-05D2D6D48918}"/>
          </ac:picMkLst>
        </pc:picChg>
      </pc:sldChg>
      <pc:sldChg chg="addSp delSp modSp new mod">
        <pc:chgData name="Wallter Kang" userId="d5c269cbe9dbe8bc" providerId="LiveId" clId="{F8877851-32CF-49D8-8B5E-EE15E848CF1D}" dt="2025-04-10T12:22:25.024" v="4458" actId="13822"/>
        <pc:sldMkLst>
          <pc:docMk/>
          <pc:sldMk cId="3680451994" sldId="290"/>
        </pc:sldMkLst>
        <pc:picChg chg="add mod">
          <ac:chgData name="Wallter Kang" userId="d5c269cbe9dbe8bc" providerId="LiveId" clId="{F8877851-32CF-49D8-8B5E-EE15E848CF1D}" dt="2025-04-10T12:22:25.024" v="4458" actId="13822"/>
          <ac:picMkLst>
            <pc:docMk/>
            <pc:sldMk cId="3680451994" sldId="290"/>
            <ac:picMk id="5" creationId="{A7CBB3D8-5A93-14C7-41E2-9AC0C57920A0}"/>
          </ac:picMkLst>
        </pc:picChg>
      </pc:sldChg>
      <pc:sldChg chg="addSp delSp modSp new mod">
        <pc:chgData name="Wallter Kang" userId="d5c269cbe9dbe8bc" providerId="LiveId" clId="{F8877851-32CF-49D8-8B5E-EE15E848CF1D}" dt="2025-04-10T12:22:49.237" v="4461" actId="1076"/>
        <pc:sldMkLst>
          <pc:docMk/>
          <pc:sldMk cId="3652123681" sldId="291"/>
        </pc:sldMkLst>
        <pc:spChg chg="mod">
          <ac:chgData name="Wallter Kang" userId="d5c269cbe9dbe8bc" providerId="LiveId" clId="{F8877851-32CF-49D8-8B5E-EE15E848CF1D}" dt="2025-04-10T12:20:38.255" v="4452" actId="20577"/>
          <ac:spMkLst>
            <pc:docMk/>
            <pc:sldMk cId="3652123681" sldId="291"/>
            <ac:spMk id="2" creationId="{B47353B3-0A76-117C-E7C9-1332E7ED6BF9}"/>
          </ac:spMkLst>
        </pc:spChg>
        <pc:spChg chg="add mod">
          <ac:chgData name="Wallter Kang" userId="d5c269cbe9dbe8bc" providerId="LiveId" clId="{F8877851-32CF-49D8-8B5E-EE15E848CF1D}" dt="2025-04-10T12:22:17.535" v="4457" actId="14100"/>
          <ac:spMkLst>
            <pc:docMk/>
            <pc:sldMk cId="3652123681" sldId="291"/>
            <ac:spMk id="4" creationId="{49325D3D-72C1-CA02-5595-CD1F1C45A13D}"/>
          </ac:spMkLst>
        </pc:spChg>
        <pc:picChg chg="add mod">
          <ac:chgData name="Wallter Kang" userId="d5c269cbe9dbe8bc" providerId="LiveId" clId="{F8877851-32CF-49D8-8B5E-EE15E848CF1D}" dt="2025-04-10T12:22:49.237" v="4461" actId="1076"/>
          <ac:picMkLst>
            <pc:docMk/>
            <pc:sldMk cId="3652123681" sldId="291"/>
            <ac:picMk id="6" creationId="{239492BF-14A4-6CC9-D0DA-E4FC16F9CE68}"/>
          </ac:picMkLst>
        </pc:picChg>
      </pc:sldChg>
      <pc:sldChg chg="addSp delSp modSp new mod">
        <pc:chgData name="Wallter Kang" userId="d5c269cbe9dbe8bc" providerId="LiveId" clId="{F8877851-32CF-49D8-8B5E-EE15E848CF1D}" dt="2025-04-10T12:25:53.607" v="4509" actId="1076"/>
        <pc:sldMkLst>
          <pc:docMk/>
          <pc:sldMk cId="2134586374" sldId="292"/>
        </pc:sldMkLst>
        <pc:spChg chg="mod">
          <ac:chgData name="Wallter Kang" userId="d5c269cbe9dbe8bc" providerId="LiveId" clId="{F8877851-32CF-49D8-8B5E-EE15E848CF1D}" dt="2025-04-10T12:24:07.635" v="4502" actId="20577"/>
          <ac:spMkLst>
            <pc:docMk/>
            <pc:sldMk cId="2134586374" sldId="292"/>
            <ac:spMk id="2" creationId="{AB803ACC-A21A-0FB5-4805-0A324060512E}"/>
          </ac:spMkLst>
        </pc:spChg>
        <pc:graphicFrameChg chg="add mod modGraphic">
          <ac:chgData name="Wallter Kang" userId="d5c269cbe9dbe8bc" providerId="LiveId" clId="{F8877851-32CF-49D8-8B5E-EE15E848CF1D}" dt="2025-04-10T12:24:36.703" v="4506" actId="14100"/>
          <ac:graphicFrameMkLst>
            <pc:docMk/>
            <pc:sldMk cId="2134586374" sldId="292"/>
            <ac:graphicFrameMk id="4" creationId="{716D5D38-7136-870F-7B73-B6E3C0C88504}"/>
          </ac:graphicFrameMkLst>
        </pc:graphicFrameChg>
        <pc:picChg chg="add mod">
          <ac:chgData name="Wallter Kang" userId="d5c269cbe9dbe8bc" providerId="LiveId" clId="{F8877851-32CF-49D8-8B5E-EE15E848CF1D}" dt="2025-04-10T12:25:53.607" v="4509" actId="1076"/>
          <ac:picMkLst>
            <pc:docMk/>
            <pc:sldMk cId="2134586374" sldId="292"/>
            <ac:picMk id="6" creationId="{27BC29CD-6639-480B-737B-0744595A3CF2}"/>
          </ac:picMkLst>
        </pc:picChg>
      </pc:sldChg>
      <pc:sldChg chg="addSp delSp modSp new mod">
        <pc:chgData name="Wallter Kang" userId="d5c269cbe9dbe8bc" providerId="LiveId" clId="{F8877851-32CF-49D8-8B5E-EE15E848CF1D}" dt="2025-04-10T12:29:37.436" v="4577" actId="1076"/>
        <pc:sldMkLst>
          <pc:docMk/>
          <pc:sldMk cId="1967529579" sldId="293"/>
        </pc:sldMkLst>
        <pc:spChg chg="mod">
          <ac:chgData name="Wallter Kang" userId="d5c269cbe9dbe8bc" providerId="LiveId" clId="{F8877851-32CF-49D8-8B5E-EE15E848CF1D}" dt="2025-04-10T12:26:25.717" v="4552" actId="20577"/>
          <ac:spMkLst>
            <pc:docMk/>
            <pc:sldMk cId="1967529579" sldId="293"/>
            <ac:spMk id="2" creationId="{F91E7AEC-AB31-D8B1-8DE6-CBE597290650}"/>
          </ac:spMkLst>
        </pc:spChg>
        <pc:spChg chg="add mod">
          <ac:chgData name="Wallter Kang" userId="d5c269cbe9dbe8bc" providerId="LiveId" clId="{F8877851-32CF-49D8-8B5E-EE15E848CF1D}" dt="2025-04-10T12:29:37.436" v="4577" actId="1076"/>
          <ac:spMkLst>
            <pc:docMk/>
            <pc:sldMk cId="1967529579" sldId="293"/>
            <ac:spMk id="9" creationId="{CC041AA3-7329-856E-D8F6-9F8B189EF2C9}"/>
          </ac:spMkLst>
        </pc:spChg>
        <pc:picChg chg="add mod">
          <ac:chgData name="Wallter Kang" userId="d5c269cbe9dbe8bc" providerId="LiveId" clId="{F8877851-32CF-49D8-8B5E-EE15E848CF1D}" dt="2025-04-10T12:27:50.517" v="4555" actId="1076"/>
          <ac:picMkLst>
            <pc:docMk/>
            <pc:sldMk cId="1967529579" sldId="293"/>
            <ac:picMk id="5" creationId="{2916E678-0C86-4953-7EFA-58F2770950D2}"/>
          </ac:picMkLst>
        </pc:picChg>
        <pc:picChg chg="add mod">
          <ac:chgData name="Wallter Kang" userId="d5c269cbe9dbe8bc" providerId="LiveId" clId="{F8877851-32CF-49D8-8B5E-EE15E848CF1D}" dt="2025-04-10T12:28:05.809" v="4559" actId="13822"/>
          <ac:picMkLst>
            <pc:docMk/>
            <pc:sldMk cId="1967529579" sldId="293"/>
            <ac:picMk id="6" creationId="{8C306BBD-71F0-D24F-76ED-3EC815318C1E}"/>
          </ac:picMkLst>
        </pc:picChg>
        <pc:picChg chg="add mod">
          <ac:chgData name="Wallter Kang" userId="d5c269cbe9dbe8bc" providerId="LiveId" clId="{F8877851-32CF-49D8-8B5E-EE15E848CF1D}" dt="2025-04-10T12:29:00.792" v="4564" actId="13822"/>
          <ac:picMkLst>
            <pc:docMk/>
            <pc:sldMk cId="1967529579" sldId="293"/>
            <ac:picMk id="8" creationId="{0D0B5071-2FB8-FB7B-1E30-D3BF231C2C13}"/>
          </ac:picMkLst>
        </pc:picChg>
      </pc:sldChg>
      <pc:sldChg chg="addSp delSp modSp new mod">
        <pc:chgData name="Wallter Kang" userId="d5c269cbe9dbe8bc" providerId="LiveId" clId="{F8877851-32CF-49D8-8B5E-EE15E848CF1D}" dt="2025-04-10T12:33:02.623" v="4801" actId="1076"/>
        <pc:sldMkLst>
          <pc:docMk/>
          <pc:sldMk cId="2872622571" sldId="294"/>
        </pc:sldMkLst>
        <pc:spChg chg="add del mod">
          <ac:chgData name="Wallter Kang" userId="d5c269cbe9dbe8bc" providerId="LiveId" clId="{F8877851-32CF-49D8-8B5E-EE15E848CF1D}" dt="2025-04-10T12:30:36.214" v="4619" actId="20577"/>
          <ac:spMkLst>
            <pc:docMk/>
            <pc:sldMk cId="2872622571" sldId="294"/>
            <ac:spMk id="2" creationId="{E403CCB6-5CB5-4867-D088-24421AD78D7D}"/>
          </ac:spMkLst>
        </pc:spChg>
        <pc:spChg chg="add del mod">
          <ac:chgData name="Wallter Kang" userId="d5c269cbe9dbe8bc" providerId="LiveId" clId="{F8877851-32CF-49D8-8B5E-EE15E848CF1D}" dt="2025-04-10T12:31:14.777" v="4797" actId="20577"/>
          <ac:spMkLst>
            <pc:docMk/>
            <pc:sldMk cId="2872622571" sldId="294"/>
            <ac:spMk id="3" creationId="{11AF77A6-5CBD-EE53-2D97-19F8F3871F63}"/>
          </ac:spMkLst>
        </pc:spChg>
        <pc:graphicFrameChg chg="add mod">
          <ac:chgData name="Wallter Kang" userId="d5c269cbe9dbe8bc" providerId="LiveId" clId="{F8877851-32CF-49D8-8B5E-EE15E848CF1D}" dt="2025-04-10T12:33:02.623" v="4801" actId="1076"/>
          <ac:graphicFrameMkLst>
            <pc:docMk/>
            <pc:sldMk cId="2872622571" sldId="294"/>
            <ac:graphicFrameMk id="4" creationId="{BCC2D176-B3DB-50D3-6FB8-6E8278EBB5DF}"/>
          </ac:graphicFrameMkLst>
        </pc:graphicFrameChg>
      </pc:sldChg>
      <pc:sldChg chg="addSp delSp modSp new mod">
        <pc:chgData name="Wallter Kang" userId="d5c269cbe9dbe8bc" providerId="LiveId" clId="{F8877851-32CF-49D8-8B5E-EE15E848CF1D}" dt="2025-04-10T12:33:45.311" v="4832" actId="1076"/>
        <pc:sldMkLst>
          <pc:docMk/>
          <pc:sldMk cId="3593102610" sldId="295"/>
        </pc:sldMkLst>
        <pc:spChg chg="mod">
          <ac:chgData name="Wallter Kang" userId="d5c269cbe9dbe8bc" providerId="LiveId" clId="{F8877851-32CF-49D8-8B5E-EE15E848CF1D}" dt="2025-04-10T12:33:30.059" v="4828" actId="20577"/>
          <ac:spMkLst>
            <pc:docMk/>
            <pc:sldMk cId="3593102610" sldId="295"/>
            <ac:spMk id="2" creationId="{0A68CBA6-4D66-B239-E84E-DA7F6C6F7231}"/>
          </ac:spMkLst>
        </pc:spChg>
        <pc:picChg chg="add mod">
          <ac:chgData name="Wallter Kang" userId="d5c269cbe9dbe8bc" providerId="LiveId" clId="{F8877851-32CF-49D8-8B5E-EE15E848CF1D}" dt="2025-04-10T12:33:45.311" v="4832" actId="1076"/>
          <ac:picMkLst>
            <pc:docMk/>
            <pc:sldMk cId="3593102610" sldId="295"/>
            <ac:picMk id="4" creationId="{D680F2B3-3DDB-CCC9-3595-D697B9AE4868}"/>
          </ac:picMkLst>
        </pc:picChg>
      </pc:sldChg>
      <pc:sldChg chg="addSp modSp new mod">
        <pc:chgData name="Wallter Kang" userId="d5c269cbe9dbe8bc" providerId="LiveId" clId="{F8877851-32CF-49D8-8B5E-EE15E848CF1D}" dt="2025-04-10T12:36:20.676" v="4861" actId="14100"/>
        <pc:sldMkLst>
          <pc:docMk/>
          <pc:sldMk cId="3565871975" sldId="296"/>
        </pc:sldMkLst>
        <pc:spChg chg="mod">
          <ac:chgData name="Wallter Kang" userId="d5c269cbe9dbe8bc" providerId="LiveId" clId="{F8877851-32CF-49D8-8B5E-EE15E848CF1D}" dt="2025-04-10T12:34:08.691" v="4849" actId="20577"/>
          <ac:spMkLst>
            <pc:docMk/>
            <pc:sldMk cId="3565871975" sldId="296"/>
            <ac:spMk id="2" creationId="{2FD7A02A-E3C2-EE37-70B6-0E1B057FFCC3}"/>
          </ac:spMkLst>
        </pc:spChg>
        <pc:spChg chg="mod">
          <ac:chgData name="Wallter Kang" userId="d5c269cbe9dbe8bc" providerId="LiveId" clId="{F8877851-32CF-49D8-8B5E-EE15E848CF1D}" dt="2025-04-10T12:35:44.346" v="4854" actId="14100"/>
          <ac:spMkLst>
            <pc:docMk/>
            <pc:sldMk cId="3565871975" sldId="296"/>
            <ac:spMk id="3" creationId="{E0087075-CB23-57DE-B5D3-679772CF440F}"/>
          </ac:spMkLst>
        </pc:spChg>
        <pc:spChg chg="add mod">
          <ac:chgData name="Wallter Kang" userId="d5c269cbe9dbe8bc" providerId="LiveId" clId="{F8877851-32CF-49D8-8B5E-EE15E848CF1D}" dt="2025-04-10T12:35:56.749" v="4858" actId="1076"/>
          <ac:spMkLst>
            <pc:docMk/>
            <pc:sldMk cId="3565871975" sldId="296"/>
            <ac:spMk id="6" creationId="{E1AE164C-4086-986F-9BA7-4928A3EED35C}"/>
          </ac:spMkLst>
        </pc:spChg>
        <pc:spChg chg="add mod">
          <ac:chgData name="Wallter Kang" userId="d5c269cbe9dbe8bc" providerId="LiveId" clId="{F8877851-32CF-49D8-8B5E-EE15E848CF1D}" dt="2025-04-10T12:36:20.676" v="4861" actId="14100"/>
          <ac:spMkLst>
            <pc:docMk/>
            <pc:sldMk cId="3565871975" sldId="296"/>
            <ac:spMk id="8" creationId="{A0403C63-5554-5EA6-FA1E-2B5F02E3B01C}"/>
          </ac:spMkLst>
        </pc:spChg>
        <pc:picChg chg="add mod">
          <ac:chgData name="Wallter Kang" userId="d5c269cbe9dbe8bc" providerId="LiveId" clId="{F8877851-32CF-49D8-8B5E-EE15E848CF1D}" dt="2025-04-10T12:34:54.026" v="4851" actId="1076"/>
          <ac:picMkLst>
            <pc:docMk/>
            <pc:sldMk cId="3565871975" sldId="296"/>
            <ac:picMk id="5" creationId="{CBAD9BEC-9E76-03ED-2A0C-73BA0E271AE3}"/>
          </ac:picMkLst>
        </pc:picChg>
      </pc:sldChg>
      <pc:sldChg chg="addSp delSp modSp new mod">
        <pc:chgData name="Wallter Kang" userId="d5c269cbe9dbe8bc" providerId="LiveId" clId="{F8877851-32CF-49D8-8B5E-EE15E848CF1D}" dt="2025-04-10T13:23:00.034" v="5668" actId="1076"/>
        <pc:sldMkLst>
          <pc:docMk/>
          <pc:sldMk cId="2332405847" sldId="297"/>
        </pc:sldMkLst>
        <pc:spChg chg="mod">
          <ac:chgData name="Wallter Kang" userId="d5c269cbe9dbe8bc" providerId="LiveId" clId="{F8877851-32CF-49D8-8B5E-EE15E848CF1D}" dt="2025-04-10T12:49:48.502" v="5652" actId="20577"/>
          <ac:spMkLst>
            <pc:docMk/>
            <pc:sldMk cId="2332405847" sldId="297"/>
            <ac:spMk id="2" creationId="{EA4A86A4-02C6-0BAA-EE2B-AC6C951AC964}"/>
          </ac:spMkLst>
        </pc:spChg>
        <pc:spChg chg="add mod">
          <ac:chgData name="Wallter Kang" userId="d5c269cbe9dbe8bc" providerId="LiveId" clId="{F8877851-32CF-49D8-8B5E-EE15E848CF1D}" dt="2025-04-10T13:22:57.318" v="5667" actId="1076"/>
          <ac:spMkLst>
            <pc:docMk/>
            <pc:sldMk cId="2332405847" sldId="297"/>
            <ac:spMk id="4" creationId="{2E2BDE1F-868B-7282-D52D-EB5C0D8CB041}"/>
          </ac:spMkLst>
        </pc:spChg>
        <pc:picChg chg="add mod">
          <ac:chgData name="Wallter Kang" userId="d5c269cbe9dbe8bc" providerId="LiveId" clId="{F8877851-32CF-49D8-8B5E-EE15E848CF1D}" dt="2025-04-10T13:23:00.034" v="5668" actId="1076"/>
          <ac:picMkLst>
            <pc:docMk/>
            <pc:sldMk cId="2332405847" sldId="297"/>
            <ac:picMk id="6" creationId="{B8C4674C-02D5-9839-F7EA-4713D17D2E45}"/>
          </ac:picMkLst>
        </pc:picChg>
      </pc:sldChg>
      <pc:sldChg chg="addSp delSp modSp new mod">
        <pc:chgData name="Wallter Kang" userId="d5c269cbe9dbe8bc" providerId="LiveId" clId="{F8877851-32CF-49D8-8B5E-EE15E848CF1D}" dt="2025-04-10T13:08:29.979" v="5657" actId="13822"/>
        <pc:sldMkLst>
          <pc:docMk/>
          <pc:sldMk cId="138075538" sldId="298"/>
        </pc:sldMkLst>
        <pc:spChg chg="add mod">
          <ac:chgData name="Wallter Kang" userId="d5c269cbe9dbe8bc" providerId="LiveId" clId="{F8877851-32CF-49D8-8B5E-EE15E848CF1D}" dt="2025-04-10T12:41:51.422" v="4878" actId="1076"/>
          <ac:spMkLst>
            <pc:docMk/>
            <pc:sldMk cId="138075538" sldId="298"/>
            <ac:spMk id="8" creationId="{199CFC09-19D0-7F4C-11CA-C116D97D8147}"/>
          </ac:spMkLst>
        </pc:spChg>
        <pc:spChg chg="add mod">
          <ac:chgData name="Wallter Kang" userId="d5c269cbe9dbe8bc" providerId="LiveId" clId="{F8877851-32CF-49D8-8B5E-EE15E848CF1D}" dt="2025-04-10T13:08:29.979" v="5657" actId="13822"/>
          <ac:spMkLst>
            <pc:docMk/>
            <pc:sldMk cId="138075538" sldId="298"/>
            <ac:spMk id="11" creationId="{4A5E2DAC-FC34-B67C-8545-D0AE80196E62}"/>
          </ac:spMkLst>
        </pc:spChg>
        <pc:picChg chg="add mod">
          <ac:chgData name="Wallter Kang" userId="d5c269cbe9dbe8bc" providerId="LiveId" clId="{F8877851-32CF-49D8-8B5E-EE15E848CF1D}" dt="2025-04-10T12:37:58.707" v="4866" actId="1076"/>
          <ac:picMkLst>
            <pc:docMk/>
            <pc:sldMk cId="138075538" sldId="298"/>
            <ac:picMk id="5" creationId="{7074DB20-33E9-557E-374B-DDD17DAC6C94}"/>
          </ac:picMkLst>
        </pc:picChg>
        <pc:picChg chg="add mod">
          <ac:chgData name="Wallter Kang" userId="d5c269cbe9dbe8bc" providerId="LiveId" clId="{F8877851-32CF-49D8-8B5E-EE15E848CF1D}" dt="2025-04-10T12:42:01" v="4881" actId="1076"/>
          <ac:picMkLst>
            <pc:docMk/>
            <pc:sldMk cId="138075538" sldId="298"/>
            <ac:picMk id="10" creationId="{08AEC9C3-283D-2878-81E5-35C8B5311626}"/>
          </ac:picMkLst>
        </pc:picChg>
      </pc:sldChg>
      <pc:sldChg chg="modSp new mod">
        <pc:chgData name="Wallter Kang" userId="d5c269cbe9dbe8bc" providerId="LiveId" clId="{F8877851-32CF-49D8-8B5E-EE15E848CF1D}" dt="2025-04-10T12:46:10.477" v="5643" actId="20577"/>
        <pc:sldMkLst>
          <pc:docMk/>
          <pc:sldMk cId="2367293050" sldId="299"/>
        </pc:sldMkLst>
        <pc:spChg chg="mod">
          <ac:chgData name="Wallter Kang" userId="d5c269cbe9dbe8bc" providerId="LiveId" clId="{F8877851-32CF-49D8-8B5E-EE15E848CF1D}" dt="2025-04-10T12:42:45.221" v="4920" actId="20577"/>
          <ac:spMkLst>
            <pc:docMk/>
            <pc:sldMk cId="2367293050" sldId="299"/>
            <ac:spMk id="2" creationId="{F9229713-FEF0-9580-8986-90E9F6B279B3}"/>
          </ac:spMkLst>
        </pc:spChg>
        <pc:spChg chg="mod">
          <ac:chgData name="Wallter Kang" userId="d5c269cbe9dbe8bc" providerId="LiveId" clId="{F8877851-32CF-49D8-8B5E-EE15E848CF1D}" dt="2025-04-10T12:46:10.477" v="5643" actId="20577"/>
          <ac:spMkLst>
            <pc:docMk/>
            <pc:sldMk cId="2367293050" sldId="299"/>
            <ac:spMk id="3" creationId="{41462847-ED85-37D6-26C8-DE87AFD405AE}"/>
          </ac:spMkLst>
        </pc:spChg>
      </pc:sldChg>
      <pc:sldChg chg="addSp delSp modSp new mod">
        <pc:chgData name="Wallter Kang" userId="d5c269cbe9dbe8bc" providerId="LiveId" clId="{F8877851-32CF-49D8-8B5E-EE15E848CF1D}" dt="2025-04-10T13:24:11.381" v="5756" actId="13822"/>
        <pc:sldMkLst>
          <pc:docMk/>
          <pc:sldMk cId="3472753034" sldId="300"/>
        </pc:sldMkLst>
        <pc:spChg chg="mod">
          <ac:chgData name="Wallter Kang" userId="d5c269cbe9dbe8bc" providerId="LiveId" clId="{F8877851-32CF-49D8-8B5E-EE15E848CF1D}" dt="2025-04-10T13:23:31.536" v="5749" actId="20577"/>
          <ac:spMkLst>
            <pc:docMk/>
            <pc:sldMk cId="3472753034" sldId="300"/>
            <ac:spMk id="2" creationId="{3335E16A-1137-DDE5-4E4C-D930AE08C7B5}"/>
          </ac:spMkLst>
        </pc:spChg>
        <pc:spChg chg="add mod">
          <ac:chgData name="Wallter Kang" userId="d5c269cbe9dbe8bc" providerId="LiveId" clId="{F8877851-32CF-49D8-8B5E-EE15E848CF1D}" dt="2025-04-10T13:24:11.381" v="5756" actId="13822"/>
          <ac:spMkLst>
            <pc:docMk/>
            <pc:sldMk cId="3472753034" sldId="300"/>
            <ac:spMk id="6" creationId="{D5B82086-36DA-36E9-DBB3-54B726302AC0}"/>
          </ac:spMkLst>
        </pc:spChg>
        <pc:picChg chg="add mod">
          <ac:chgData name="Wallter Kang" userId="d5c269cbe9dbe8bc" providerId="LiveId" clId="{F8877851-32CF-49D8-8B5E-EE15E848CF1D}" dt="2025-04-10T13:23:55.055" v="5752" actId="1076"/>
          <ac:picMkLst>
            <pc:docMk/>
            <pc:sldMk cId="3472753034" sldId="300"/>
            <ac:picMk id="5" creationId="{BB7D74BC-AE49-BDC4-E239-7EB395D8BC97}"/>
          </ac:picMkLst>
        </pc:picChg>
      </pc:sldChg>
      <pc:sldChg chg="addSp delSp modSp new mod">
        <pc:chgData name="Wallter Kang" userId="d5c269cbe9dbe8bc" providerId="LiveId" clId="{F8877851-32CF-49D8-8B5E-EE15E848CF1D}" dt="2025-04-10T13:25:13.789" v="5763" actId="1076"/>
        <pc:sldMkLst>
          <pc:docMk/>
          <pc:sldMk cId="1036162505" sldId="301"/>
        </pc:sldMkLst>
        <pc:spChg chg="add mod">
          <ac:chgData name="Wallter Kang" userId="d5c269cbe9dbe8bc" providerId="LiveId" clId="{F8877851-32CF-49D8-8B5E-EE15E848CF1D}" dt="2025-04-10T13:25:13.789" v="5763" actId="1076"/>
          <ac:spMkLst>
            <pc:docMk/>
            <pc:sldMk cId="1036162505" sldId="301"/>
            <ac:spMk id="6" creationId="{C23C99A5-21F1-325B-31EE-0C562485EB70}"/>
          </ac:spMkLst>
        </pc:spChg>
        <pc:picChg chg="add mod">
          <ac:chgData name="Wallter Kang" userId="d5c269cbe9dbe8bc" providerId="LiveId" clId="{F8877851-32CF-49D8-8B5E-EE15E848CF1D}" dt="2025-04-10T13:24:55.946" v="5760" actId="1076"/>
          <ac:picMkLst>
            <pc:docMk/>
            <pc:sldMk cId="1036162505" sldId="301"/>
            <ac:picMk id="5" creationId="{8A91CFC1-79C3-2C05-65E3-230FF36ADEEC}"/>
          </ac:picMkLst>
        </pc:picChg>
      </pc:sldChg>
      <pc:sldChg chg="addSp delSp modSp new mod">
        <pc:chgData name="Wallter Kang" userId="d5c269cbe9dbe8bc" providerId="LiveId" clId="{F8877851-32CF-49D8-8B5E-EE15E848CF1D}" dt="2025-04-10T13:25:43.414" v="5769" actId="14100"/>
        <pc:sldMkLst>
          <pc:docMk/>
          <pc:sldMk cId="3934487173" sldId="302"/>
        </pc:sldMkLst>
        <pc:spChg chg="add mod">
          <ac:chgData name="Wallter Kang" userId="d5c269cbe9dbe8bc" providerId="LiveId" clId="{F8877851-32CF-49D8-8B5E-EE15E848CF1D}" dt="2025-04-10T13:25:43.414" v="5769" actId="14100"/>
          <ac:spMkLst>
            <pc:docMk/>
            <pc:sldMk cId="3934487173" sldId="302"/>
            <ac:spMk id="4" creationId="{D4FD0F81-CB37-B11F-C2FB-DA2E06AD42F2}"/>
          </ac:spMkLst>
        </pc:spChg>
      </pc:sldChg>
      <pc:sldChg chg="addSp delSp modSp new mod">
        <pc:chgData name="Wallter Kang" userId="d5c269cbe9dbe8bc" providerId="LiveId" clId="{F8877851-32CF-49D8-8B5E-EE15E848CF1D}" dt="2025-04-10T13:27:06.819" v="5796" actId="1076"/>
        <pc:sldMkLst>
          <pc:docMk/>
          <pc:sldMk cId="4260619994" sldId="303"/>
        </pc:sldMkLst>
        <pc:spChg chg="add mod">
          <ac:chgData name="Wallter Kang" userId="d5c269cbe9dbe8bc" providerId="LiveId" clId="{F8877851-32CF-49D8-8B5E-EE15E848CF1D}" dt="2025-04-10T13:27:03.605" v="5795" actId="13822"/>
          <ac:spMkLst>
            <pc:docMk/>
            <pc:sldMk cId="4260619994" sldId="303"/>
            <ac:spMk id="6" creationId="{2C86F96C-85CB-3CA4-3050-29A75E0C7720}"/>
          </ac:spMkLst>
        </pc:spChg>
        <pc:spChg chg="add mod">
          <ac:chgData name="Wallter Kang" userId="d5c269cbe9dbe8bc" providerId="LiveId" clId="{F8877851-32CF-49D8-8B5E-EE15E848CF1D}" dt="2025-04-10T13:27:06.819" v="5796" actId="1076"/>
          <ac:spMkLst>
            <pc:docMk/>
            <pc:sldMk cId="4260619994" sldId="303"/>
            <ac:spMk id="8" creationId="{90C753AD-F345-38FF-5694-0C973A8D079C}"/>
          </ac:spMkLst>
        </pc:spChg>
        <pc:picChg chg="add mod">
          <ac:chgData name="Wallter Kang" userId="d5c269cbe9dbe8bc" providerId="LiveId" clId="{F8877851-32CF-49D8-8B5E-EE15E848CF1D}" dt="2025-04-10T13:26:06.131" v="5773" actId="1076"/>
          <ac:picMkLst>
            <pc:docMk/>
            <pc:sldMk cId="4260619994" sldId="303"/>
            <ac:picMk id="5" creationId="{F9F55DD9-7541-1D10-2598-077C2BD857F0}"/>
          </ac:picMkLst>
        </pc:picChg>
      </pc:sldChg>
      <pc:sldChg chg="addSp delSp modSp new mod">
        <pc:chgData name="Wallter Kang" userId="d5c269cbe9dbe8bc" providerId="LiveId" clId="{F8877851-32CF-49D8-8B5E-EE15E848CF1D}" dt="2025-04-10T13:27:36.227" v="5801" actId="1076"/>
        <pc:sldMkLst>
          <pc:docMk/>
          <pc:sldMk cId="1442221329" sldId="304"/>
        </pc:sldMkLst>
        <pc:picChg chg="add mod">
          <ac:chgData name="Wallter Kang" userId="d5c269cbe9dbe8bc" providerId="LiveId" clId="{F8877851-32CF-49D8-8B5E-EE15E848CF1D}" dt="2025-04-10T13:27:36.227" v="5801" actId="1076"/>
          <ac:picMkLst>
            <pc:docMk/>
            <pc:sldMk cId="1442221329" sldId="304"/>
            <ac:picMk id="5" creationId="{8D339042-4F85-29AE-804A-8A26B015DDBE}"/>
          </ac:picMkLst>
        </pc:picChg>
      </pc:sldChg>
      <pc:sldChg chg="addSp delSp modSp new mod">
        <pc:chgData name="Wallter Kang" userId="d5c269cbe9dbe8bc" providerId="LiveId" clId="{F8877851-32CF-49D8-8B5E-EE15E848CF1D}" dt="2025-04-10T14:02:01.687" v="5994" actId="1076"/>
        <pc:sldMkLst>
          <pc:docMk/>
          <pc:sldMk cId="3067473817" sldId="305"/>
        </pc:sldMkLst>
        <pc:spChg chg="mod">
          <ac:chgData name="Wallter Kang" userId="d5c269cbe9dbe8bc" providerId="LiveId" clId="{F8877851-32CF-49D8-8B5E-EE15E848CF1D}" dt="2025-04-10T13:30:42.058" v="5822" actId="20577"/>
          <ac:spMkLst>
            <pc:docMk/>
            <pc:sldMk cId="3067473817" sldId="305"/>
            <ac:spMk id="2" creationId="{7133E148-8E6D-4D21-42A6-C09E53CA0915}"/>
          </ac:spMkLst>
        </pc:spChg>
        <pc:spChg chg="mod">
          <ac:chgData name="Wallter Kang" userId="d5c269cbe9dbe8bc" providerId="LiveId" clId="{F8877851-32CF-49D8-8B5E-EE15E848CF1D}" dt="2025-04-10T13:45:28.961" v="5968" actId="20577"/>
          <ac:spMkLst>
            <pc:docMk/>
            <pc:sldMk cId="3067473817" sldId="305"/>
            <ac:spMk id="3" creationId="{6C060573-910D-581A-B607-8092F94BE74A}"/>
          </ac:spMkLst>
        </pc:spChg>
        <pc:spChg chg="add mod">
          <ac:chgData name="Wallter Kang" userId="d5c269cbe9dbe8bc" providerId="LiveId" clId="{F8877851-32CF-49D8-8B5E-EE15E848CF1D}" dt="2025-04-10T14:02:01.687" v="5994" actId="1076"/>
          <ac:spMkLst>
            <pc:docMk/>
            <pc:sldMk cId="3067473817" sldId="305"/>
            <ac:spMk id="9" creationId="{B4111F32-B035-D975-0B61-2FAB9E14CDB0}"/>
          </ac:spMkLst>
        </pc:spChg>
        <pc:picChg chg="add mod">
          <ac:chgData name="Wallter Kang" userId="d5c269cbe9dbe8bc" providerId="LiveId" clId="{F8877851-32CF-49D8-8B5E-EE15E848CF1D}" dt="2025-04-10T13:46:24.062" v="5973" actId="1076"/>
          <ac:picMkLst>
            <pc:docMk/>
            <pc:sldMk cId="3067473817" sldId="305"/>
            <ac:picMk id="7" creationId="{02D03DBC-747C-D653-9B28-F2CB21F990A9}"/>
          </ac:picMkLst>
        </pc:picChg>
      </pc:sldChg>
      <pc:sldChg chg="addSp delSp modSp new mod">
        <pc:chgData name="Wallter Kang" userId="d5c269cbe9dbe8bc" providerId="LiveId" clId="{F8877851-32CF-49D8-8B5E-EE15E848CF1D}" dt="2025-04-10T14:03:41.100" v="6007" actId="1076"/>
        <pc:sldMkLst>
          <pc:docMk/>
          <pc:sldMk cId="3482003829" sldId="306"/>
        </pc:sldMkLst>
        <pc:spChg chg="add mod">
          <ac:chgData name="Wallter Kang" userId="d5c269cbe9dbe8bc" providerId="LiveId" clId="{F8877851-32CF-49D8-8B5E-EE15E848CF1D}" dt="2025-04-10T14:03:41.100" v="6007" actId="1076"/>
          <ac:spMkLst>
            <pc:docMk/>
            <pc:sldMk cId="3482003829" sldId="306"/>
            <ac:spMk id="6" creationId="{B2B07B0A-A389-DAEC-A9A0-F4D0FC155C77}"/>
          </ac:spMkLst>
        </pc:spChg>
        <pc:spChg chg="add mod">
          <ac:chgData name="Wallter Kang" userId="d5c269cbe9dbe8bc" providerId="LiveId" clId="{F8877851-32CF-49D8-8B5E-EE15E848CF1D}" dt="2025-04-10T14:03:35.579" v="6005" actId="1076"/>
          <ac:spMkLst>
            <pc:docMk/>
            <pc:sldMk cId="3482003829" sldId="306"/>
            <ac:spMk id="8" creationId="{06A757B8-1463-56C3-6F8A-1C3F70146E8E}"/>
          </ac:spMkLst>
        </pc:spChg>
        <pc:picChg chg="add mod">
          <ac:chgData name="Wallter Kang" userId="d5c269cbe9dbe8bc" providerId="LiveId" clId="{F8877851-32CF-49D8-8B5E-EE15E848CF1D}" dt="2025-04-10T13:57:35.717" v="5986" actId="1076"/>
          <ac:picMkLst>
            <pc:docMk/>
            <pc:sldMk cId="3482003829" sldId="306"/>
            <ac:picMk id="5" creationId="{831324FD-0CB9-91F3-70E4-B8CCEEF2CA00}"/>
          </ac:picMkLst>
        </pc:picChg>
      </pc:sldChg>
      <pc:sldChg chg="addSp delSp modSp new mod">
        <pc:chgData name="Wallter Kang" userId="d5c269cbe9dbe8bc" providerId="LiveId" clId="{F8877851-32CF-49D8-8B5E-EE15E848CF1D}" dt="2025-04-10T14:05:13.702" v="6028" actId="1076"/>
        <pc:sldMkLst>
          <pc:docMk/>
          <pc:sldMk cId="2368293862" sldId="307"/>
        </pc:sldMkLst>
        <pc:picChg chg="add mod">
          <ac:chgData name="Wallter Kang" userId="d5c269cbe9dbe8bc" providerId="LiveId" clId="{F8877851-32CF-49D8-8B5E-EE15E848CF1D}" dt="2025-04-10T14:05:07.776" v="6027" actId="1076"/>
          <ac:picMkLst>
            <pc:docMk/>
            <pc:sldMk cId="2368293862" sldId="307"/>
            <ac:picMk id="5" creationId="{CDD36C8E-355F-F6DA-2015-86DAF3712989}"/>
          </ac:picMkLst>
        </pc:picChg>
        <pc:picChg chg="add mod">
          <ac:chgData name="Wallter Kang" userId="d5c269cbe9dbe8bc" providerId="LiveId" clId="{F8877851-32CF-49D8-8B5E-EE15E848CF1D}" dt="2025-04-10T14:05:13.702" v="6028" actId="1076"/>
          <ac:picMkLst>
            <pc:docMk/>
            <pc:sldMk cId="2368293862" sldId="307"/>
            <ac:picMk id="7" creationId="{5C658E54-48A1-0203-F515-75477B58D3BE}"/>
          </ac:picMkLst>
        </pc:picChg>
        <pc:picChg chg="add mod">
          <ac:chgData name="Wallter Kang" userId="d5c269cbe9dbe8bc" providerId="LiveId" clId="{F8877851-32CF-49D8-8B5E-EE15E848CF1D}" dt="2025-04-10T14:05:07.776" v="6027" actId="1076"/>
          <ac:picMkLst>
            <pc:docMk/>
            <pc:sldMk cId="2368293862" sldId="307"/>
            <ac:picMk id="9" creationId="{3B65DC3C-BB32-BC91-AA56-220462391D1B}"/>
          </ac:picMkLst>
        </pc:picChg>
      </pc:sldChg>
      <pc:sldChg chg="addSp delSp modSp new mod">
        <pc:chgData name="Wallter Kang" userId="d5c269cbe9dbe8bc" providerId="LiveId" clId="{F8877851-32CF-49D8-8B5E-EE15E848CF1D}" dt="2025-04-10T14:42:41.072" v="6137" actId="1076"/>
        <pc:sldMkLst>
          <pc:docMk/>
          <pc:sldMk cId="3303149189" sldId="308"/>
        </pc:sldMkLst>
        <pc:spChg chg="mod">
          <ac:chgData name="Wallter Kang" userId="d5c269cbe9dbe8bc" providerId="LiveId" clId="{F8877851-32CF-49D8-8B5E-EE15E848CF1D}" dt="2025-04-10T14:05:22.434" v="6032" actId="20577"/>
          <ac:spMkLst>
            <pc:docMk/>
            <pc:sldMk cId="3303149189" sldId="308"/>
            <ac:spMk id="2" creationId="{7DC34535-1244-9EEE-66E6-5DB82B71A751}"/>
          </ac:spMkLst>
        </pc:spChg>
        <pc:spChg chg="mod">
          <ac:chgData name="Wallter Kang" userId="d5c269cbe9dbe8bc" providerId="LiveId" clId="{F8877851-32CF-49D8-8B5E-EE15E848CF1D}" dt="2025-04-10T14:06:16.519" v="6086" actId="20577"/>
          <ac:spMkLst>
            <pc:docMk/>
            <pc:sldMk cId="3303149189" sldId="308"/>
            <ac:spMk id="3" creationId="{F1CFA00A-F020-E6D1-0ECD-3B7EB258141F}"/>
          </ac:spMkLst>
        </pc:spChg>
        <pc:spChg chg="add mod">
          <ac:chgData name="Wallter Kang" userId="d5c269cbe9dbe8bc" providerId="LiveId" clId="{F8877851-32CF-49D8-8B5E-EE15E848CF1D}" dt="2025-04-10T14:42:41.072" v="6137" actId="1076"/>
          <ac:spMkLst>
            <pc:docMk/>
            <pc:sldMk cId="3303149189" sldId="308"/>
            <ac:spMk id="4" creationId="{00B65182-8D73-735C-BA49-84A6A970D20D}"/>
          </ac:spMkLst>
        </pc:spChg>
        <pc:picChg chg="add mod">
          <ac:chgData name="Wallter Kang" userId="d5c269cbe9dbe8bc" providerId="LiveId" clId="{F8877851-32CF-49D8-8B5E-EE15E848CF1D}" dt="2025-04-10T14:08:34.626" v="6088" actId="1076"/>
          <ac:picMkLst>
            <pc:docMk/>
            <pc:sldMk cId="3303149189" sldId="308"/>
            <ac:picMk id="5" creationId="{5A8EFA40-7B17-A283-BBFE-347BB11D92AC}"/>
          </ac:picMkLst>
        </pc:picChg>
      </pc:sldChg>
      <pc:sldChg chg="addSp delSp modSp new mod">
        <pc:chgData name="Wallter Kang" userId="d5c269cbe9dbe8bc" providerId="LiveId" clId="{F8877851-32CF-49D8-8B5E-EE15E848CF1D}" dt="2025-04-10T14:13:46.995" v="6103" actId="13822"/>
        <pc:sldMkLst>
          <pc:docMk/>
          <pc:sldMk cId="1973751650" sldId="309"/>
        </pc:sldMkLst>
        <pc:spChg chg="add mod">
          <ac:chgData name="Wallter Kang" userId="d5c269cbe9dbe8bc" providerId="LiveId" clId="{F8877851-32CF-49D8-8B5E-EE15E848CF1D}" dt="2025-04-10T14:13:46.995" v="6103" actId="13822"/>
          <ac:spMkLst>
            <pc:docMk/>
            <pc:sldMk cId="1973751650" sldId="309"/>
            <ac:spMk id="6" creationId="{72FFAE45-9772-9C62-A427-EECB47EF110E}"/>
          </ac:spMkLst>
        </pc:spChg>
        <pc:picChg chg="add mod">
          <ac:chgData name="Wallter Kang" userId="d5c269cbe9dbe8bc" providerId="LiveId" clId="{F8877851-32CF-49D8-8B5E-EE15E848CF1D}" dt="2025-04-10T14:13:20.412" v="6097" actId="1076"/>
          <ac:picMkLst>
            <pc:docMk/>
            <pc:sldMk cId="1973751650" sldId="309"/>
            <ac:picMk id="5" creationId="{9D62F95F-DB56-68D5-8A5C-DE79682DE184}"/>
          </ac:picMkLst>
        </pc:picChg>
      </pc:sldChg>
      <pc:sldChg chg="addSp delSp modSp new mod">
        <pc:chgData name="Wallter Kang" userId="d5c269cbe9dbe8bc" providerId="LiveId" clId="{F8877851-32CF-49D8-8B5E-EE15E848CF1D}" dt="2025-04-10T14:43:07.158" v="6139" actId="1076"/>
        <pc:sldMkLst>
          <pc:docMk/>
          <pc:sldMk cId="1715234493" sldId="310"/>
        </pc:sldMkLst>
        <pc:spChg chg="mod">
          <ac:chgData name="Wallter Kang" userId="d5c269cbe9dbe8bc" providerId="LiveId" clId="{F8877851-32CF-49D8-8B5E-EE15E848CF1D}" dt="2025-04-10T14:14:13.522" v="6130" actId="20577"/>
          <ac:spMkLst>
            <pc:docMk/>
            <pc:sldMk cId="1715234493" sldId="310"/>
            <ac:spMk id="2" creationId="{798EF78E-A2B2-5C50-C0DF-21A1B2D03A38}"/>
          </ac:spMkLst>
        </pc:spChg>
        <pc:picChg chg="add mod">
          <ac:chgData name="Wallter Kang" userId="d5c269cbe9dbe8bc" providerId="LiveId" clId="{F8877851-32CF-49D8-8B5E-EE15E848CF1D}" dt="2025-04-10T14:43:07.158" v="6139" actId="1076"/>
          <ac:picMkLst>
            <pc:docMk/>
            <pc:sldMk cId="1715234493" sldId="310"/>
            <ac:picMk id="4" creationId="{CC3AB901-B1A6-50D0-A501-27651CE85B73}"/>
          </ac:picMkLst>
        </pc:picChg>
      </pc:sldChg>
      <pc:sldChg chg="addSp modSp new mod">
        <pc:chgData name="Wallter Kang" userId="d5c269cbe9dbe8bc" providerId="LiveId" clId="{F8877851-32CF-49D8-8B5E-EE15E848CF1D}" dt="2025-04-10T14:48:22.939" v="6202" actId="1076"/>
        <pc:sldMkLst>
          <pc:docMk/>
          <pc:sldMk cId="3191520152" sldId="311"/>
        </pc:sldMkLst>
        <pc:spChg chg="mod">
          <ac:chgData name="Wallter Kang" userId="d5c269cbe9dbe8bc" providerId="LiveId" clId="{F8877851-32CF-49D8-8B5E-EE15E848CF1D}" dt="2025-04-10T14:45:33.788" v="6169" actId="20577"/>
          <ac:spMkLst>
            <pc:docMk/>
            <pc:sldMk cId="3191520152" sldId="311"/>
            <ac:spMk id="2" creationId="{F3BC2244-36FE-D2C3-52FD-118DDA00D519}"/>
          </ac:spMkLst>
        </pc:spChg>
        <pc:spChg chg="mod">
          <ac:chgData name="Wallter Kang" userId="d5c269cbe9dbe8bc" providerId="LiveId" clId="{F8877851-32CF-49D8-8B5E-EE15E848CF1D}" dt="2025-04-10T14:45:46.097" v="6188" actId="20577"/>
          <ac:spMkLst>
            <pc:docMk/>
            <pc:sldMk cId="3191520152" sldId="311"/>
            <ac:spMk id="3" creationId="{5FF7C9D4-0AB5-89E9-0B69-F9D5AEAE38E7}"/>
          </ac:spMkLst>
        </pc:spChg>
        <pc:spChg chg="add mod">
          <ac:chgData name="Wallter Kang" userId="d5c269cbe9dbe8bc" providerId="LiveId" clId="{F8877851-32CF-49D8-8B5E-EE15E848CF1D}" dt="2025-04-10T14:47:57.112" v="6197" actId="1076"/>
          <ac:spMkLst>
            <pc:docMk/>
            <pc:sldMk cId="3191520152" sldId="311"/>
            <ac:spMk id="4" creationId="{0F65713A-C6AB-A389-BFC6-1F80B0E3AD42}"/>
          </ac:spMkLst>
        </pc:spChg>
        <pc:spChg chg="add mod">
          <ac:chgData name="Wallter Kang" userId="d5c269cbe9dbe8bc" providerId="LiveId" clId="{F8877851-32CF-49D8-8B5E-EE15E848CF1D}" dt="2025-04-10T14:48:06.081" v="6200" actId="13822"/>
          <ac:spMkLst>
            <pc:docMk/>
            <pc:sldMk cId="3191520152" sldId="311"/>
            <ac:spMk id="5" creationId="{71B4F4F2-3032-5810-24E8-66E3B2EF6788}"/>
          </ac:spMkLst>
        </pc:spChg>
        <pc:picChg chg="add mod">
          <ac:chgData name="Wallter Kang" userId="d5c269cbe9dbe8bc" providerId="LiveId" clId="{F8877851-32CF-49D8-8B5E-EE15E848CF1D}" dt="2025-04-10T14:48:22.939" v="6202" actId="1076"/>
          <ac:picMkLst>
            <pc:docMk/>
            <pc:sldMk cId="3191520152" sldId="311"/>
            <ac:picMk id="7" creationId="{9FEE273A-C2E3-3063-4781-569F52AE3677}"/>
          </ac:picMkLst>
        </pc:picChg>
      </pc:sldChg>
      <pc:sldChg chg="addSp delSp modSp new mod">
        <pc:chgData name="Wallter Kang" userId="d5c269cbe9dbe8bc" providerId="LiveId" clId="{F8877851-32CF-49D8-8B5E-EE15E848CF1D}" dt="2025-04-10T14:50:32.990" v="6251" actId="13822"/>
        <pc:sldMkLst>
          <pc:docMk/>
          <pc:sldMk cId="1122289377" sldId="312"/>
        </pc:sldMkLst>
        <pc:spChg chg="mod">
          <ac:chgData name="Wallter Kang" userId="d5c269cbe9dbe8bc" providerId="LiveId" clId="{F8877851-32CF-49D8-8B5E-EE15E848CF1D}" dt="2025-04-10T14:48:44.701" v="6242" actId="20577"/>
          <ac:spMkLst>
            <pc:docMk/>
            <pc:sldMk cId="1122289377" sldId="312"/>
            <ac:spMk id="2" creationId="{C90EA672-A451-FCC1-53C8-1A7B736C9DEB}"/>
          </ac:spMkLst>
        </pc:spChg>
        <pc:spChg chg="add mod">
          <ac:chgData name="Wallter Kang" userId="d5c269cbe9dbe8bc" providerId="LiveId" clId="{F8877851-32CF-49D8-8B5E-EE15E848CF1D}" dt="2025-04-10T14:50:32.990" v="6251" actId="13822"/>
          <ac:spMkLst>
            <pc:docMk/>
            <pc:sldMk cId="1122289377" sldId="312"/>
            <ac:spMk id="6" creationId="{C01745E5-878B-5B2C-3C85-5494E5D0D845}"/>
          </ac:spMkLst>
        </pc:spChg>
        <pc:picChg chg="add mod">
          <ac:chgData name="Wallter Kang" userId="d5c269cbe9dbe8bc" providerId="LiveId" clId="{F8877851-32CF-49D8-8B5E-EE15E848CF1D}" dt="2025-04-10T14:50:03.310" v="6245" actId="1076"/>
          <ac:picMkLst>
            <pc:docMk/>
            <pc:sldMk cId="1122289377" sldId="312"/>
            <ac:picMk id="5" creationId="{AABE8E7B-FE5B-1206-39A0-BE26122188FB}"/>
          </ac:picMkLst>
        </pc:picChg>
      </pc:sldChg>
      <pc:sldChg chg="addSp delSp modSp new mod">
        <pc:chgData name="Wallter Kang" userId="d5c269cbe9dbe8bc" providerId="LiveId" clId="{F8877851-32CF-49D8-8B5E-EE15E848CF1D}" dt="2025-04-10T14:55:56.941" v="6294" actId="1076"/>
        <pc:sldMkLst>
          <pc:docMk/>
          <pc:sldMk cId="1673141729" sldId="313"/>
        </pc:sldMkLst>
        <pc:spChg chg="mod">
          <ac:chgData name="Wallter Kang" userId="d5c269cbe9dbe8bc" providerId="LiveId" clId="{F8877851-32CF-49D8-8B5E-EE15E848CF1D}" dt="2025-04-10T14:53:39.571" v="6284" actId="20577"/>
          <ac:spMkLst>
            <pc:docMk/>
            <pc:sldMk cId="1673141729" sldId="313"/>
            <ac:spMk id="2" creationId="{9028CF1B-2555-EA62-E4E8-775B7876BDCB}"/>
          </ac:spMkLst>
        </pc:spChg>
        <pc:spChg chg="add mod">
          <ac:chgData name="Wallter Kang" userId="d5c269cbe9dbe8bc" providerId="LiveId" clId="{F8877851-32CF-49D8-8B5E-EE15E848CF1D}" dt="2025-04-10T14:55:56.941" v="6294" actId="1076"/>
          <ac:spMkLst>
            <pc:docMk/>
            <pc:sldMk cId="1673141729" sldId="313"/>
            <ac:spMk id="6" creationId="{07FF1DF3-480C-6095-55D0-DCB1E392D043}"/>
          </ac:spMkLst>
        </pc:spChg>
        <pc:picChg chg="add mod">
          <ac:chgData name="Wallter Kang" userId="d5c269cbe9dbe8bc" providerId="LiveId" clId="{F8877851-32CF-49D8-8B5E-EE15E848CF1D}" dt="2025-04-10T14:55:30.629" v="6287" actId="1076"/>
          <ac:picMkLst>
            <pc:docMk/>
            <pc:sldMk cId="1673141729" sldId="313"/>
            <ac:picMk id="5" creationId="{112B8577-E471-E7B3-1130-B03570EF49E3}"/>
          </ac:picMkLst>
        </pc:picChg>
      </pc:sldChg>
      <pc:sldChg chg="addSp delSp modSp new mod">
        <pc:chgData name="Wallter Kang" userId="d5c269cbe9dbe8bc" providerId="LiveId" clId="{F8877851-32CF-49D8-8B5E-EE15E848CF1D}" dt="2025-04-10T14:58:32.141" v="6350" actId="1076"/>
        <pc:sldMkLst>
          <pc:docMk/>
          <pc:sldMk cId="470649491" sldId="314"/>
        </pc:sldMkLst>
        <pc:spChg chg="mod">
          <ac:chgData name="Wallter Kang" userId="d5c269cbe9dbe8bc" providerId="LiveId" clId="{F8877851-32CF-49D8-8B5E-EE15E848CF1D}" dt="2025-04-10T14:56:25.086" v="6343" actId="20577"/>
          <ac:spMkLst>
            <pc:docMk/>
            <pc:sldMk cId="470649491" sldId="314"/>
            <ac:spMk id="2" creationId="{25421A69-D654-6EEB-8981-AA19E6B5E9F9}"/>
          </ac:spMkLst>
        </pc:spChg>
        <pc:spChg chg="add mod">
          <ac:chgData name="Wallter Kang" userId="d5c269cbe9dbe8bc" providerId="LiveId" clId="{F8877851-32CF-49D8-8B5E-EE15E848CF1D}" dt="2025-04-10T14:58:32.141" v="6350" actId="1076"/>
          <ac:spMkLst>
            <pc:docMk/>
            <pc:sldMk cId="470649491" sldId="314"/>
            <ac:spMk id="6" creationId="{295D4408-7699-59E8-DFCD-74B30194F84A}"/>
          </ac:spMkLst>
        </pc:spChg>
        <pc:picChg chg="add mod">
          <ac:chgData name="Wallter Kang" userId="d5c269cbe9dbe8bc" providerId="LiveId" clId="{F8877851-32CF-49D8-8B5E-EE15E848CF1D}" dt="2025-04-10T14:57:44.701" v="6346" actId="1076"/>
          <ac:picMkLst>
            <pc:docMk/>
            <pc:sldMk cId="470649491" sldId="314"/>
            <ac:picMk id="5" creationId="{3DB501D5-A2DF-5AF5-CD82-FB4EF647AF1B}"/>
          </ac:picMkLst>
        </pc:picChg>
      </pc:sldChg>
      <pc:sldChg chg="addSp delSp modSp new mod">
        <pc:chgData name="Wallter Kang" userId="d5c269cbe9dbe8bc" providerId="LiveId" clId="{F8877851-32CF-49D8-8B5E-EE15E848CF1D}" dt="2025-04-10T15:03:33.680" v="6363" actId="1076"/>
        <pc:sldMkLst>
          <pc:docMk/>
          <pc:sldMk cId="2609569060" sldId="315"/>
        </pc:sldMkLst>
        <pc:spChg chg="add mod">
          <ac:chgData name="Wallter Kang" userId="d5c269cbe9dbe8bc" providerId="LiveId" clId="{F8877851-32CF-49D8-8B5E-EE15E848CF1D}" dt="2025-04-10T14:59:29.504" v="6358" actId="13822"/>
          <ac:spMkLst>
            <pc:docMk/>
            <pc:sldMk cId="2609569060" sldId="315"/>
            <ac:spMk id="4" creationId="{9BBB7C41-09D8-FDA6-5BB4-90F57CF15C52}"/>
          </ac:spMkLst>
        </pc:spChg>
        <pc:picChg chg="add mod">
          <ac:chgData name="Wallter Kang" userId="d5c269cbe9dbe8bc" providerId="LiveId" clId="{F8877851-32CF-49D8-8B5E-EE15E848CF1D}" dt="2025-04-10T15:03:20.916" v="6361" actId="1076"/>
          <ac:picMkLst>
            <pc:docMk/>
            <pc:sldMk cId="2609569060" sldId="315"/>
            <ac:picMk id="6" creationId="{03208A3F-841B-9907-6F6B-77557F2D2627}"/>
          </ac:picMkLst>
        </pc:picChg>
        <pc:picChg chg="add mod">
          <ac:chgData name="Wallter Kang" userId="d5c269cbe9dbe8bc" providerId="LiveId" clId="{F8877851-32CF-49D8-8B5E-EE15E848CF1D}" dt="2025-04-10T15:03:33.680" v="6363" actId="1076"/>
          <ac:picMkLst>
            <pc:docMk/>
            <pc:sldMk cId="2609569060" sldId="315"/>
            <ac:picMk id="8" creationId="{4DD5CFF5-74C1-E300-4CED-6990EF1E8951}"/>
          </ac:picMkLst>
        </pc:picChg>
      </pc:sldChg>
      <pc:sldChg chg="addSp modSp new mod">
        <pc:chgData name="Wallter Kang" userId="d5c269cbe9dbe8bc" providerId="LiveId" clId="{F8877851-32CF-49D8-8B5E-EE15E848CF1D}" dt="2025-04-10T15:07:37.961" v="6515" actId="20577"/>
        <pc:sldMkLst>
          <pc:docMk/>
          <pc:sldMk cId="3095268235" sldId="316"/>
        </pc:sldMkLst>
        <pc:spChg chg="mod">
          <ac:chgData name="Wallter Kang" userId="d5c269cbe9dbe8bc" providerId="LiveId" clId="{F8877851-32CF-49D8-8B5E-EE15E848CF1D}" dt="2025-04-10T15:03:56.009" v="6382" actId="20577"/>
          <ac:spMkLst>
            <pc:docMk/>
            <pc:sldMk cId="3095268235" sldId="316"/>
            <ac:spMk id="2" creationId="{1733789E-FB28-0063-941E-0898BFCDD577}"/>
          </ac:spMkLst>
        </pc:spChg>
        <pc:spChg chg="mod">
          <ac:chgData name="Wallter Kang" userId="d5c269cbe9dbe8bc" providerId="LiveId" clId="{F8877851-32CF-49D8-8B5E-EE15E848CF1D}" dt="2025-04-10T15:04:30.881" v="6452" actId="20577"/>
          <ac:spMkLst>
            <pc:docMk/>
            <pc:sldMk cId="3095268235" sldId="316"/>
            <ac:spMk id="3" creationId="{7067A46C-29DF-0659-A9F7-85AD3EA46182}"/>
          </ac:spMkLst>
        </pc:spChg>
        <pc:spChg chg="add mod">
          <ac:chgData name="Wallter Kang" userId="d5c269cbe9dbe8bc" providerId="LiveId" clId="{F8877851-32CF-49D8-8B5E-EE15E848CF1D}" dt="2025-04-10T15:07:37.961" v="6515" actId="20577"/>
          <ac:spMkLst>
            <pc:docMk/>
            <pc:sldMk cId="3095268235" sldId="316"/>
            <ac:spMk id="6" creationId="{5450470D-B5B4-D281-9568-783E68332A60}"/>
          </ac:spMkLst>
        </pc:spChg>
        <pc:picChg chg="add mod">
          <ac:chgData name="Wallter Kang" userId="d5c269cbe9dbe8bc" providerId="LiveId" clId="{F8877851-32CF-49D8-8B5E-EE15E848CF1D}" dt="2025-04-10T15:05:36.658" v="6454" actId="1076"/>
          <ac:picMkLst>
            <pc:docMk/>
            <pc:sldMk cId="3095268235" sldId="316"/>
            <ac:picMk id="5" creationId="{8E8B1180-37C5-3670-86F5-F06E55ACCE85}"/>
          </ac:picMkLst>
        </pc:picChg>
      </pc:sldChg>
      <pc:sldChg chg="addSp delSp modSp new mod">
        <pc:chgData name="Wallter Kang" userId="d5c269cbe9dbe8bc" providerId="LiveId" clId="{F8877851-32CF-49D8-8B5E-EE15E848CF1D}" dt="2025-04-10T15:09:07.685" v="6519" actId="1076"/>
        <pc:sldMkLst>
          <pc:docMk/>
          <pc:sldMk cId="688737438" sldId="317"/>
        </pc:sldMkLst>
        <pc:spChg chg="mod">
          <ac:chgData name="Wallter Kang" userId="d5c269cbe9dbe8bc" providerId="LiveId" clId="{F8877851-32CF-49D8-8B5E-EE15E848CF1D}" dt="2025-04-10T15:06:45.620" v="6503" actId="20577"/>
          <ac:spMkLst>
            <pc:docMk/>
            <pc:sldMk cId="688737438" sldId="317"/>
            <ac:spMk id="2" creationId="{76C42CDE-237B-CD9B-C8E9-EBBFA95774D9}"/>
          </ac:spMkLst>
        </pc:spChg>
        <pc:picChg chg="add mod">
          <ac:chgData name="Wallter Kang" userId="d5c269cbe9dbe8bc" providerId="LiveId" clId="{F8877851-32CF-49D8-8B5E-EE15E848CF1D}" dt="2025-04-10T15:08:24.214" v="6517" actId="1076"/>
          <ac:picMkLst>
            <pc:docMk/>
            <pc:sldMk cId="688737438" sldId="317"/>
            <ac:picMk id="5" creationId="{66AE4E03-3D8D-99B8-7F23-543838C3C615}"/>
          </ac:picMkLst>
        </pc:picChg>
        <pc:picChg chg="add mod">
          <ac:chgData name="Wallter Kang" userId="d5c269cbe9dbe8bc" providerId="LiveId" clId="{F8877851-32CF-49D8-8B5E-EE15E848CF1D}" dt="2025-04-10T15:09:07.685" v="6519" actId="1076"/>
          <ac:picMkLst>
            <pc:docMk/>
            <pc:sldMk cId="688737438" sldId="317"/>
            <ac:picMk id="7" creationId="{D17E7B00-4732-2C6B-432B-60DF41C98349}"/>
          </ac:picMkLst>
        </pc:picChg>
      </pc:sldChg>
      <pc:sldChg chg="addSp modSp new mod">
        <pc:chgData name="Wallter Kang" userId="d5c269cbe9dbe8bc" providerId="LiveId" clId="{F8877851-32CF-49D8-8B5E-EE15E848CF1D}" dt="2025-04-12T12:09:24.599" v="6804" actId="13822"/>
        <pc:sldMkLst>
          <pc:docMk/>
          <pc:sldMk cId="1901516546" sldId="318"/>
        </pc:sldMkLst>
        <pc:spChg chg="mod">
          <ac:chgData name="Wallter Kang" userId="d5c269cbe9dbe8bc" providerId="LiveId" clId="{F8877851-32CF-49D8-8B5E-EE15E848CF1D}" dt="2025-04-12T12:06:32.295" v="6579" actId="20577"/>
          <ac:spMkLst>
            <pc:docMk/>
            <pc:sldMk cId="1901516546" sldId="318"/>
            <ac:spMk id="2" creationId="{7374FABF-3C49-4997-28EB-1EA13F58390A}"/>
          </ac:spMkLst>
        </pc:spChg>
        <pc:spChg chg="mod">
          <ac:chgData name="Wallter Kang" userId="d5c269cbe9dbe8bc" providerId="LiveId" clId="{F8877851-32CF-49D8-8B5E-EE15E848CF1D}" dt="2025-04-12T12:09:20.531" v="6802" actId="1076"/>
          <ac:spMkLst>
            <pc:docMk/>
            <pc:sldMk cId="1901516546" sldId="318"/>
            <ac:spMk id="3" creationId="{D2194D24-EDAE-8154-7BFB-F13692A4EE38}"/>
          </ac:spMkLst>
        </pc:spChg>
        <pc:picChg chg="add mod">
          <ac:chgData name="Wallter Kang" userId="d5c269cbe9dbe8bc" providerId="LiveId" clId="{F8877851-32CF-49D8-8B5E-EE15E848CF1D}" dt="2025-04-12T12:09:24.599" v="6804" actId="13822"/>
          <ac:picMkLst>
            <pc:docMk/>
            <pc:sldMk cId="1901516546" sldId="318"/>
            <ac:picMk id="5" creationId="{5A66679C-FD47-8565-0A49-5EC51F75CFEE}"/>
          </ac:picMkLst>
        </pc:picChg>
      </pc:sldChg>
      <pc:sldChg chg="addSp delSp modSp new mod">
        <pc:chgData name="Wallter Kang" userId="d5c269cbe9dbe8bc" providerId="LiveId" clId="{F8877851-32CF-49D8-8B5E-EE15E848CF1D}" dt="2025-04-12T12:10:54.046" v="6915" actId="1076"/>
        <pc:sldMkLst>
          <pc:docMk/>
          <pc:sldMk cId="1907540760" sldId="319"/>
        </pc:sldMkLst>
        <pc:spChg chg="del">
          <ac:chgData name="Wallter Kang" userId="d5c269cbe9dbe8bc" providerId="LiveId" clId="{F8877851-32CF-49D8-8B5E-EE15E848CF1D}" dt="2025-04-12T12:09:38.310" v="6806" actId="478"/>
          <ac:spMkLst>
            <pc:docMk/>
            <pc:sldMk cId="1907540760" sldId="319"/>
            <ac:spMk id="2" creationId="{F30E588C-1C1F-2D21-DCDB-49C79BF3A415}"/>
          </ac:spMkLst>
        </pc:spChg>
        <pc:spChg chg="mod">
          <ac:chgData name="Wallter Kang" userId="d5c269cbe9dbe8bc" providerId="LiveId" clId="{F8877851-32CF-49D8-8B5E-EE15E848CF1D}" dt="2025-04-12T12:10:03.506" v="6911" actId="20577"/>
          <ac:spMkLst>
            <pc:docMk/>
            <pc:sldMk cId="1907540760" sldId="319"/>
            <ac:spMk id="3" creationId="{1E298B04-F041-13D9-7066-51AEF824C0C7}"/>
          </ac:spMkLst>
        </pc:spChg>
        <pc:picChg chg="add mod">
          <ac:chgData name="Wallter Kang" userId="d5c269cbe9dbe8bc" providerId="LiveId" clId="{F8877851-32CF-49D8-8B5E-EE15E848CF1D}" dt="2025-04-12T12:10:23.136" v="6913" actId="1076"/>
          <ac:picMkLst>
            <pc:docMk/>
            <pc:sldMk cId="1907540760" sldId="319"/>
            <ac:picMk id="5" creationId="{CF0C10B1-24DD-9626-1DFF-78348162D28A}"/>
          </ac:picMkLst>
        </pc:picChg>
        <pc:picChg chg="add mod">
          <ac:chgData name="Wallter Kang" userId="d5c269cbe9dbe8bc" providerId="LiveId" clId="{F8877851-32CF-49D8-8B5E-EE15E848CF1D}" dt="2025-04-12T12:10:54.046" v="6915" actId="1076"/>
          <ac:picMkLst>
            <pc:docMk/>
            <pc:sldMk cId="1907540760" sldId="319"/>
            <ac:picMk id="7" creationId="{1E2B7AEC-EFA3-E4AC-CA4E-CB9AD5F571A3}"/>
          </ac:picMkLst>
        </pc:picChg>
      </pc:sldChg>
      <pc:sldChg chg="addSp delSp modSp new mod">
        <pc:chgData name="Wallter Kang" userId="d5c269cbe9dbe8bc" providerId="LiveId" clId="{F8877851-32CF-49D8-8B5E-EE15E848CF1D}" dt="2025-04-12T12:12:34.905" v="6970" actId="1076"/>
        <pc:sldMkLst>
          <pc:docMk/>
          <pc:sldMk cId="1319324875" sldId="320"/>
        </pc:sldMkLst>
        <pc:spChg chg="mod">
          <ac:chgData name="Wallter Kang" userId="d5c269cbe9dbe8bc" providerId="LiveId" clId="{F8877851-32CF-49D8-8B5E-EE15E848CF1D}" dt="2025-04-12T12:11:49.322" v="6963" actId="20577"/>
          <ac:spMkLst>
            <pc:docMk/>
            <pc:sldMk cId="1319324875" sldId="320"/>
            <ac:spMk id="2" creationId="{3FBBA08A-0C48-93B4-46F7-568F17419A59}"/>
          </ac:spMkLst>
        </pc:spChg>
        <pc:spChg chg="del">
          <ac:chgData name="Wallter Kang" userId="d5c269cbe9dbe8bc" providerId="LiveId" clId="{F8877851-32CF-49D8-8B5E-EE15E848CF1D}" dt="2025-04-12T12:11:52.433" v="6964" actId="478"/>
          <ac:spMkLst>
            <pc:docMk/>
            <pc:sldMk cId="1319324875" sldId="320"/>
            <ac:spMk id="3" creationId="{C7262A58-E187-0934-89D7-E4FEF69EB238}"/>
          </ac:spMkLst>
        </pc:spChg>
        <pc:spChg chg="add mod">
          <ac:chgData name="Wallter Kang" userId="d5c269cbe9dbe8bc" providerId="LiveId" clId="{F8877851-32CF-49D8-8B5E-EE15E848CF1D}" dt="2025-04-12T12:12:34.905" v="6970" actId="1076"/>
          <ac:spMkLst>
            <pc:docMk/>
            <pc:sldMk cId="1319324875" sldId="320"/>
            <ac:spMk id="7" creationId="{0A1EF89F-9B55-394E-22C0-B20BFE1B9306}"/>
          </ac:spMkLst>
        </pc:spChg>
        <pc:picChg chg="add mod">
          <ac:chgData name="Wallter Kang" userId="d5c269cbe9dbe8bc" providerId="LiveId" clId="{F8877851-32CF-49D8-8B5E-EE15E848CF1D}" dt="2025-04-12T12:12:29.387" v="6968" actId="1076"/>
          <ac:picMkLst>
            <pc:docMk/>
            <pc:sldMk cId="1319324875" sldId="320"/>
            <ac:picMk id="5" creationId="{BEBDB76A-9A03-8504-0091-BB48D04118DC}"/>
          </ac:picMkLst>
        </pc:picChg>
      </pc:sldChg>
      <pc:sldChg chg="modSp new mod">
        <pc:chgData name="Wallter Kang" userId="d5c269cbe9dbe8bc" providerId="LiveId" clId="{F8877851-32CF-49D8-8B5E-EE15E848CF1D}" dt="2025-04-12T12:15:09.280" v="7205" actId="20577"/>
        <pc:sldMkLst>
          <pc:docMk/>
          <pc:sldMk cId="2532037487" sldId="321"/>
        </pc:sldMkLst>
        <pc:spChg chg="mod">
          <ac:chgData name="Wallter Kang" userId="d5c269cbe9dbe8bc" providerId="LiveId" clId="{F8877851-32CF-49D8-8B5E-EE15E848CF1D}" dt="2025-04-12T12:12:58.462" v="7016" actId="20577"/>
          <ac:spMkLst>
            <pc:docMk/>
            <pc:sldMk cId="2532037487" sldId="321"/>
            <ac:spMk id="2" creationId="{AB155451-E062-1423-BE8F-036D6D71498A}"/>
          </ac:spMkLst>
        </pc:spChg>
        <pc:spChg chg="mod">
          <ac:chgData name="Wallter Kang" userId="d5c269cbe9dbe8bc" providerId="LiveId" clId="{F8877851-32CF-49D8-8B5E-EE15E848CF1D}" dt="2025-04-12T12:15:09.280" v="7205" actId="20577"/>
          <ac:spMkLst>
            <pc:docMk/>
            <pc:sldMk cId="2532037487" sldId="321"/>
            <ac:spMk id="3" creationId="{765F2676-4894-DB3D-F2BD-CC660AEBFE64}"/>
          </ac:spMkLst>
        </pc:spChg>
      </pc:sldChg>
      <pc:sldChg chg="addSp delSp modSp new mod">
        <pc:chgData name="Wallter Kang" userId="d5c269cbe9dbe8bc" providerId="LiveId" clId="{F8877851-32CF-49D8-8B5E-EE15E848CF1D}" dt="2025-04-12T12:41:51.550" v="7314" actId="14100"/>
        <pc:sldMkLst>
          <pc:docMk/>
          <pc:sldMk cId="3459089660" sldId="322"/>
        </pc:sldMkLst>
        <pc:spChg chg="mod">
          <ac:chgData name="Wallter Kang" userId="d5c269cbe9dbe8bc" providerId="LiveId" clId="{F8877851-32CF-49D8-8B5E-EE15E848CF1D}" dt="2025-04-12T12:15:44.400" v="7291" actId="20577"/>
          <ac:spMkLst>
            <pc:docMk/>
            <pc:sldMk cId="3459089660" sldId="322"/>
            <ac:spMk id="2" creationId="{9537DF55-D593-7894-3C4B-19645C044AFE}"/>
          </ac:spMkLst>
        </pc:spChg>
        <pc:spChg chg="add del mod">
          <ac:chgData name="Wallter Kang" userId="d5c269cbe9dbe8bc" providerId="LiveId" clId="{F8877851-32CF-49D8-8B5E-EE15E848CF1D}" dt="2025-04-12T12:41:33.949" v="7309" actId="1076"/>
          <ac:spMkLst>
            <pc:docMk/>
            <pc:sldMk cId="3459089660" sldId="322"/>
            <ac:spMk id="3" creationId="{7B11125B-27F8-C908-CE88-C94ADD014C98}"/>
          </ac:spMkLst>
        </pc:spChg>
        <pc:spChg chg="add mod">
          <ac:chgData name="Wallter Kang" userId="d5c269cbe9dbe8bc" providerId="LiveId" clId="{F8877851-32CF-49D8-8B5E-EE15E848CF1D}" dt="2025-04-12T12:16:09.044" v="7293"/>
          <ac:spMkLst>
            <pc:docMk/>
            <pc:sldMk cId="3459089660" sldId="322"/>
            <ac:spMk id="4" creationId="{ADC8430C-DDD7-B6A2-DC14-30904CE1B4BC}"/>
          </ac:spMkLst>
        </pc:spChg>
        <pc:spChg chg="add">
          <ac:chgData name="Wallter Kang" userId="d5c269cbe9dbe8bc" providerId="LiveId" clId="{F8877851-32CF-49D8-8B5E-EE15E848CF1D}" dt="2025-04-12T12:16:21.887" v="7297"/>
          <ac:spMkLst>
            <pc:docMk/>
            <pc:sldMk cId="3459089660" sldId="322"/>
            <ac:spMk id="5" creationId="{14F6FE31-2602-6235-126C-B1B287B66C77}"/>
          </ac:spMkLst>
        </pc:spChg>
        <pc:spChg chg="add del mod">
          <ac:chgData name="Wallter Kang" userId="d5c269cbe9dbe8bc" providerId="LiveId" clId="{F8877851-32CF-49D8-8B5E-EE15E848CF1D}" dt="2025-04-12T12:41:20.897" v="7307" actId="478"/>
          <ac:spMkLst>
            <pc:docMk/>
            <pc:sldMk cId="3459089660" sldId="322"/>
            <ac:spMk id="6" creationId="{FFF3D731-B86D-A36A-FB86-4B000071C940}"/>
          </ac:spMkLst>
        </pc:spChg>
        <pc:spChg chg="add mod">
          <ac:chgData name="Wallter Kang" userId="d5c269cbe9dbe8bc" providerId="LiveId" clId="{F8877851-32CF-49D8-8B5E-EE15E848CF1D}" dt="2025-04-12T12:41:51.550" v="7314" actId="14100"/>
          <ac:spMkLst>
            <pc:docMk/>
            <pc:sldMk cId="3459089660" sldId="322"/>
            <ac:spMk id="7" creationId="{8E0362BB-D3DD-C5E8-05EE-F6D5C6A4333F}"/>
          </ac:spMkLst>
        </pc:spChg>
        <pc:spChg chg="add mod">
          <ac:chgData name="Wallter Kang" userId="d5c269cbe9dbe8bc" providerId="LiveId" clId="{F8877851-32CF-49D8-8B5E-EE15E848CF1D}" dt="2025-04-12T12:41:47.005" v="7313" actId="13822"/>
          <ac:spMkLst>
            <pc:docMk/>
            <pc:sldMk cId="3459089660" sldId="322"/>
            <ac:spMk id="8" creationId="{C4F2ED0B-352E-AFED-0D3D-EC07C828A5AB}"/>
          </ac:spMkLst>
        </pc:spChg>
      </pc:sldChg>
      <pc:sldChg chg="addSp delSp modSp new mod ord">
        <pc:chgData name="Wallter Kang" userId="d5c269cbe9dbe8bc" providerId="LiveId" clId="{F8877851-32CF-49D8-8B5E-EE15E848CF1D}" dt="2025-04-12T13:09:47.644" v="7431"/>
        <pc:sldMkLst>
          <pc:docMk/>
          <pc:sldMk cId="1728748979" sldId="323"/>
        </pc:sldMkLst>
        <pc:spChg chg="mod">
          <ac:chgData name="Wallter Kang" userId="d5c269cbe9dbe8bc" providerId="LiveId" clId="{F8877851-32CF-49D8-8B5E-EE15E848CF1D}" dt="2025-04-12T12:42:20.515" v="7328" actId="20577"/>
          <ac:spMkLst>
            <pc:docMk/>
            <pc:sldMk cId="1728748979" sldId="323"/>
            <ac:spMk id="2" creationId="{A075B3F6-C36F-82D9-9E06-C4DF794CD1FE}"/>
          </ac:spMkLst>
        </pc:spChg>
        <pc:spChg chg="del">
          <ac:chgData name="Wallter Kang" userId="d5c269cbe9dbe8bc" providerId="LiveId" clId="{F8877851-32CF-49D8-8B5E-EE15E848CF1D}" dt="2025-04-12T12:42:58.805" v="7329" actId="478"/>
          <ac:spMkLst>
            <pc:docMk/>
            <pc:sldMk cId="1728748979" sldId="323"/>
            <ac:spMk id="3" creationId="{617986DB-4047-5562-F0BE-CD32C7FB8B6B}"/>
          </ac:spMkLst>
        </pc:spChg>
        <pc:spChg chg="add mod">
          <ac:chgData name="Wallter Kang" userId="d5c269cbe9dbe8bc" providerId="LiveId" clId="{F8877851-32CF-49D8-8B5E-EE15E848CF1D}" dt="2025-04-12T12:43:05.570" v="7332" actId="1076"/>
          <ac:spMkLst>
            <pc:docMk/>
            <pc:sldMk cId="1728748979" sldId="323"/>
            <ac:spMk id="4" creationId="{5AF7CC51-5DC4-CF7C-EDB8-75F36973F95B}"/>
          </ac:spMkLst>
        </pc:spChg>
      </pc:sldChg>
      <pc:sldChg chg="addSp modSp new mod ord">
        <pc:chgData name="Wallter Kang" userId="d5c269cbe9dbe8bc" providerId="LiveId" clId="{F8877851-32CF-49D8-8B5E-EE15E848CF1D}" dt="2025-04-12T13:09:40.451" v="7429"/>
        <pc:sldMkLst>
          <pc:docMk/>
          <pc:sldMk cId="3192741338" sldId="324"/>
        </pc:sldMkLst>
        <pc:spChg chg="mod">
          <ac:chgData name="Wallter Kang" userId="d5c269cbe9dbe8bc" providerId="LiveId" clId="{F8877851-32CF-49D8-8B5E-EE15E848CF1D}" dt="2025-04-12T13:02:20.440" v="7367" actId="20577"/>
          <ac:spMkLst>
            <pc:docMk/>
            <pc:sldMk cId="3192741338" sldId="324"/>
            <ac:spMk id="2" creationId="{294F2C7B-1CDE-3EEE-0441-CB99E79F52C5}"/>
          </ac:spMkLst>
        </pc:spChg>
        <pc:spChg chg="mod">
          <ac:chgData name="Wallter Kang" userId="d5c269cbe9dbe8bc" providerId="LiveId" clId="{F8877851-32CF-49D8-8B5E-EE15E848CF1D}" dt="2025-04-12T13:02:44.601" v="7423" actId="20577"/>
          <ac:spMkLst>
            <pc:docMk/>
            <pc:sldMk cId="3192741338" sldId="324"/>
            <ac:spMk id="3" creationId="{62EEEF94-A344-5FB4-12D2-F635A67674DE}"/>
          </ac:spMkLst>
        </pc:spChg>
        <pc:picChg chg="add mod">
          <ac:chgData name="Wallter Kang" userId="d5c269cbe9dbe8bc" providerId="LiveId" clId="{F8877851-32CF-49D8-8B5E-EE15E848CF1D}" dt="2025-04-12T13:09:25.628" v="7427" actId="1076"/>
          <ac:picMkLst>
            <pc:docMk/>
            <pc:sldMk cId="3192741338" sldId="324"/>
            <ac:picMk id="5" creationId="{7AC442F9-DD39-4F08-7CA2-794B55D92A66}"/>
          </ac:picMkLst>
        </pc:picChg>
      </pc:sldChg>
      <pc:sldChg chg="addSp modSp new mod">
        <pc:chgData name="Wallter Kang" userId="d5c269cbe9dbe8bc" providerId="LiveId" clId="{F8877851-32CF-49D8-8B5E-EE15E848CF1D}" dt="2025-04-12T13:10:45.289" v="7519" actId="1076"/>
        <pc:sldMkLst>
          <pc:docMk/>
          <pc:sldMk cId="1851070456" sldId="325"/>
        </pc:sldMkLst>
        <pc:spChg chg="mod">
          <ac:chgData name="Wallter Kang" userId="d5c269cbe9dbe8bc" providerId="LiveId" clId="{F8877851-32CF-49D8-8B5E-EE15E848CF1D}" dt="2025-04-12T13:09:58.069" v="7451" actId="20577"/>
          <ac:spMkLst>
            <pc:docMk/>
            <pc:sldMk cId="1851070456" sldId="325"/>
            <ac:spMk id="2" creationId="{EDC63449-1338-D704-72C8-C2D742BC2B3B}"/>
          </ac:spMkLst>
        </pc:spChg>
        <pc:spChg chg="mod">
          <ac:chgData name="Wallter Kang" userId="d5c269cbe9dbe8bc" providerId="LiveId" clId="{F8877851-32CF-49D8-8B5E-EE15E848CF1D}" dt="2025-04-12T13:10:15.825" v="7517" actId="20577"/>
          <ac:spMkLst>
            <pc:docMk/>
            <pc:sldMk cId="1851070456" sldId="325"/>
            <ac:spMk id="3" creationId="{6F688338-A18C-C11E-A8F9-7D1D368FF2E0}"/>
          </ac:spMkLst>
        </pc:spChg>
        <pc:picChg chg="add mod">
          <ac:chgData name="Wallter Kang" userId="d5c269cbe9dbe8bc" providerId="LiveId" clId="{F8877851-32CF-49D8-8B5E-EE15E848CF1D}" dt="2025-04-12T13:10:45.289" v="7519" actId="1076"/>
          <ac:picMkLst>
            <pc:docMk/>
            <pc:sldMk cId="1851070456" sldId="325"/>
            <ac:picMk id="5" creationId="{9B837DB8-A0E0-EED3-5306-A7F6C2A9A2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341B5-9FE4-651F-8251-6C138E2B3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888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A911E5-FC0F-3350-E770-40F0017E9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EAD70-A920-FCE3-C321-491638BF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89521-D0AB-A061-2406-75E83ABA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34A3B7-4B58-6684-1E2C-AC92F5B4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15CBA-B836-7B7C-EAC8-E14BAEEF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796D4A-B22A-AE7F-A094-257C702EE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80D49-93C6-9B10-E818-213C93B2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E56955-12DC-0F94-48DF-7A5F7DFF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518D4-1277-A43C-EB2F-7D113D5B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49E10E-3784-272F-A5CF-C166629B3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E5093B-4329-AE20-631D-3813D9BC1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6637F-14CD-D49B-9BFF-58FA9CE5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B1424-70F5-F33F-C28F-3658658A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F9946-4C88-B63C-EEDC-1C9AFAA1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2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3BFBA-EA68-1A60-B0A0-CFE58368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257E2-49F8-83DC-8FA9-7D2F31BC3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8068"/>
            <a:ext cx="10515600" cy="53888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59208C-D8E0-6261-9987-0E3DD1F9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28D74-A807-27EC-5C31-0F97BB96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508D9-B2D3-B3CB-5297-E6E5E2D2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55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A55E-5011-C9A7-7ED6-37FE45DE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C6560B-E035-C0A0-1085-2B6FAACFC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0D2C-83D6-AB01-B341-65431778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BE45C-AA05-A1C0-42FC-BF1EDFDF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073C7-F619-B786-05B7-3F31EEBE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9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3F885-9199-E761-22E8-5DEACCFE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164C3-7D11-0A87-FC45-F5E274F2C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796BA8-28BD-2ECA-B278-E27F6C77D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C2339-B0E4-7515-25AD-8CE0BFAD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CCD7A-B34D-0A81-76D1-0D8CBE27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CFF1B-4078-D3D3-AA95-C844E63E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73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3BFB6-D100-4A46-C43F-95485D12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96C41B-17E3-27D0-B33D-59F60107F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4AF98-2275-0298-D23D-9C18FC876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DA6FF-2C2F-7639-0C14-224189312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C2FEAA-1F21-3B47-5C81-87165DA22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DF6153-2E5C-277C-7218-887FDDAD2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3AA442-F8D0-DC61-BC35-BBB7982F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8A91CA-763E-8887-2419-33102234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11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EB236-067E-DAFB-E702-3FD1D7C1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97B507-E778-DB6E-0022-66DCA3F9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6AB0E0-E731-5CCA-15AD-68B10984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F812CA-41A6-85A1-A90A-8ABF79DE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2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1594F2-6C99-1F71-69D0-B3AB1C11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F6C157-D050-C170-D89D-E3F40D38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25E9DE-EDE2-5939-0D95-3791250B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5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8A33B-5CBB-6CEA-8890-5A93C2D8E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425A40-6D1B-A165-FE82-B9BB44B6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287399-7089-7BDE-73ED-853AFEC63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3AE9E-7CE2-E1B0-DD82-3BBCFA91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BF7B3-742F-9B03-605C-B764A07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EC83D9-F504-0C9E-6B4F-D616C8C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2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9DE1D-9B58-AC65-0EB5-C6D0BA6F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9BFC26-52E5-47F7-1F05-28461643F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28F3B5-A448-7A68-BA3A-507DAA25B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A8C897-D459-15AC-60CB-376FC054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50B687-60BA-0579-A9C2-D92F9517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49EA01-2408-25CB-0983-A9D66392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02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6A0B0C-2193-7A91-F156-99D48A7A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0A327-CF64-BEC6-F641-48E02575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DBCE0-07AD-6AB2-E8A7-F6586FBE2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A483-A7DD-4CA7-B859-1323A2E58D27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1D245-C91B-136E-E551-133A60C93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44637F-8DBC-166E-2223-B208999AF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7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E3F53-84FD-1EA7-B980-536442CBA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React Project </a:t>
            </a:r>
            <a:r>
              <a:rPr lang="ko-KR" altLang="en-US" dirty="0"/>
              <a:t>기초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DE75FA-F74E-38F8-843E-DC95A83AF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98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78B0C-001B-43C8-D5DC-DC8E490E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컨테이너형 컴포넌트와 프리젠테이션 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9543A-CB54-0C75-6335-364ECD724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Atomic Design</a:t>
            </a:r>
            <a:r>
              <a:rPr lang="ko-KR" altLang="en-US" dirty="0"/>
              <a:t>은 현실적으로 많은 시간과 설계가 필요함 </a:t>
            </a:r>
            <a:endParaRPr lang="en-US" altLang="ko-KR" dirty="0"/>
          </a:p>
          <a:p>
            <a:r>
              <a:rPr lang="ko-KR" altLang="en-US" dirty="0"/>
              <a:t>현실적인 개발 대안 </a:t>
            </a:r>
            <a:endParaRPr lang="en-US" altLang="ko-KR" dirty="0"/>
          </a:p>
          <a:p>
            <a:pPr lvl="1"/>
            <a:r>
              <a:rPr lang="ko-KR" altLang="en-US" dirty="0"/>
              <a:t>컨테이너형 컴포넌트 </a:t>
            </a:r>
            <a:r>
              <a:rPr lang="en-US" altLang="ko-KR" dirty="0"/>
              <a:t>– </a:t>
            </a:r>
            <a:r>
              <a:rPr lang="ko-KR" altLang="en-US" dirty="0"/>
              <a:t>특정 기능을 구성하는 하나의 단위 </a:t>
            </a:r>
            <a:endParaRPr lang="en-US" altLang="ko-KR" dirty="0"/>
          </a:p>
          <a:p>
            <a:pPr lvl="1"/>
            <a:r>
              <a:rPr lang="ko-KR" altLang="en-US" dirty="0"/>
              <a:t>프리젠테이션 컴포넌트 </a:t>
            </a:r>
            <a:endParaRPr lang="en-US" altLang="ko-KR" dirty="0"/>
          </a:p>
          <a:p>
            <a:pPr lvl="2"/>
            <a:r>
              <a:rPr lang="ko-KR" altLang="en-US" dirty="0"/>
              <a:t>데이터를 출력하거나 </a:t>
            </a:r>
            <a:endParaRPr lang="en-US" altLang="ko-KR" dirty="0"/>
          </a:p>
          <a:p>
            <a:pPr lvl="2"/>
            <a:r>
              <a:rPr lang="ko-KR" altLang="en-US" dirty="0"/>
              <a:t>이벤트 처리 등을 담당</a:t>
            </a:r>
            <a:endParaRPr lang="en-US" altLang="ko-KR" dirty="0"/>
          </a:p>
          <a:p>
            <a:pPr lvl="1"/>
            <a:r>
              <a:rPr lang="ko-KR" altLang="en-US" dirty="0"/>
              <a:t>하나의 컨테이너형 컴포넌트는 여러 개의 프리젠테이션 컴포넌트를 가지는 방식</a:t>
            </a:r>
            <a:endParaRPr lang="en-US" altLang="ko-KR" dirty="0"/>
          </a:p>
          <a:p>
            <a:pPr lvl="2"/>
            <a:r>
              <a:rPr lang="ko-KR" altLang="en-US" dirty="0"/>
              <a:t>간단한 </a:t>
            </a:r>
            <a:r>
              <a:rPr lang="en-US" altLang="ko-KR" dirty="0"/>
              <a:t>Count </a:t>
            </a:r>
            <a:r>
              <a:rPr lang="ko-KR" altLang="en-US" dirty="0"/>
              <a:t>예제의 경우 </a:t>
            </a:r>
            <a:endParaRPr lang="en-US" altLang="ko-KR" dirty="0"/>
          </a:p>
          <a:p>
            <a:pPr lvl="1"/>
            <a:r>
              <a:rPr lang="ko-KR" altLang="en-US" dirty="0" err="1"/>
              <a:t>리액트의</a:t>
            </a:r>
            <a:r>
              <a:rPr lang="ko-KR" altLang="en-US" dirty="0"/>
              <a:t> </a:t>
            </a:r>
            <a:r>
              <a:rPr lang="ko-KR" altLang="en-US" dirty="0" err="1"/>
              <a:t>리렌더링</a:t>
            </a:r>
            <a:r>
              <a:rPr lang="ko-KR" altLang="en-US" dirty="0"/>
              <a:t> 조건 </a:t>
            </a:r>
            <a:endParaRPr lang="en-US" altLang="ko-KR" dirty="0"/>
          </a:p>
          <a:p>
            <a:pPr lvl="2"/>
            <a:r>
              <a:rPr lang="ko-KR" altLang="en-US" dirty="0"/>
              <a:t>상위 컴포넌트의 렌더링은 하위 컴포넌트의 렌더링 강제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470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D4E7A-EC3E-89B9-1EA1-7F8D1685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비동기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AC09EE-896C-0D42-BFB4-9A8B992F4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현실적으로 대부분의 리액트 프로그래밍은 비동기 호출과 처리가 필요 </a:t>
            </a:r>
            <a:endParaRPr lang="en-US" altLang="ko-KR" dirty="0"/>
          </a:p>
          <a:p>
            <a:r>
              <a:rPr lang="ko-KR" altLang="en-US" dirty="0"/>
              <a:t>이를 위해서 </a:t>
            </a:r>
            <a:r>
              <a:rPr lang="en-US" altLang="ko-KR" dirty="0"/>
              <a:t>useState( ), useEffect( )</a:t>
            </a:r>
            <a:r>
              <a:rPr lang="ko-KR" altLang="en-US" dirty="0"/>
              <a:t>는 필수적인 존재 </a:t>
            </a:r>
            <a:endParaRPr lang="en-US" altLang="ko-KR" dirty="0"/>
          </a:p>
          <a:p>
            <a:r>
              <a:rPr lang="ko-KR" altLang="en-US" dirty="0"/>
              <a:t>반복적이고 지루하고 과하게 많은 변수와 코드 필요 </a:t>
            </a:r>
            <a:endParaRPr lang="en-US" altLang="ko-KR" dirty="0"/>
          </a:p>
          <a:p>
            <a:r>
              <a:rPr lang="ko-KR" altLang="en-US" dirty="0"/>
              <a:t>이를 해결하는 </a:t>
            </a:r>
            <a:r>
              <a:rPr lang="en-US" altLang="ko-KR" dirty="0"/>
              <a:t>React-Query</a:t>
            </a:r>
            <a:r>
              <a:rPr lang="ko-KR" altLang="en-US" dirty="0"/>
              <a:t>와 같은 라이브러리의 인기 </a:t>
            </a:r>
            <a:endParaRPr lang="en-US" altLang="ko-KR" dirty="0"/>
          </a:p>
          <a:p>
            <a:r>
              <a:rPr lang="en-US" altLang="ko-KR" dirty="0"/>
              <a:t>19</a:t>
            </a:r>
            <a:r>
              <a:rPr lang="ko-KR" altLang="en-US" dirty="0"/>
              <a:t>버전의 경우 </a:t>
            </a:r>
            <a:r>
              <a:rPr lang="en-US" altLang="ko-KR" dirty="0" err="1"/>
              <a:t>useActionState</a:t>
            </a:r>
            <a:r>
              <a:rPr lang="en-US" altLang="ko-KR" dirty="0"/>
              <a:t>( )</a:t>
            </a:r>
            <a:r>
              <a:rPr lang="ko-KR" altLang="en-US" dirty="0"/>
              <a:t>가 비슷한 역할</a:t>
            </a:r>
          </a:p>
        </p:txBody>
      </p:sp>
    </p:spTree>
    <p:extLst>
      <p:ext uri="{BB962C8B-B14F-4D97-AF65-F5344CB8AC3E}">
        <p14:creationId xmlns:p14="http://schemas.microsoft.com/office/powerpoint/2010/main" val="283369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0FA96-B02C-14E0-CBBC-D9E25CC0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라우팅은 필수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B7C704-5F29-9D62-40CA-408BCDA2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APP</a:t>
            </a:r>
            <a:r>
              <a:rPr lang="ko-KR" altLang="en-US" dirty="0"/>
              <a:t>은 여러 개의 화면으로 구성 </a:t>
            </a:r>
            <a:endParaRPr lang="en-US" altLang="ko-KR" dirty="0"/>
          </a:p>
          <a:p>
            <a:r>
              <a:rPr lang="ko-KR" altLang="en-US" dirty="0"/>
              <a:t>웹의 특징상 브라우저의 주소는 가장 간단한 데이터 전달 수단 </a:t>
            </a:r>
            <a:endParaRPr lang="en-US" altLang="ko-KR" dirty="0"/>
          </a:p>
          <a:p>
            <a:r>
              <a:rPr lang="ko-KR" altLang="en-US" dirty="0"/>
              <a:t>브라우저의 주소에 따라 보여주는 컴포넌트의 구분 필요 </a:t>
            </a:r>
            <a:endParaRPr lang="en-US" altLang="ko-KR" dirty="0"/>
          </a:p>
          <a:p>
            <a:r>
              <a:rPr lang="ko-KR" altLang="en-US" dirty="0"/>
              <a:t>빠른 로딩 처리를 위해서는 코드 분할이</a:t>
            </a:r>
            <a:r>
              <a:rPr lang="en-US" altLang="ko-KR" dirty="0"/>
              <a:t> </a:t>
            </a:r>
            <a:r>
              <a:rPr lang="ko-KR" altLang="en-US" dirty="0"/>
              <a:t>필수 </a:t>
            </a:r>
            <a:endParaRPr lang="en-US" altLang="ko-KR" dirty="0"/>
          </a:p>
          <a:p>
            <a:pPr lvl="1"/>
            <a:r>
              <a:rPr lang="en-US" altLang="ko-KR" dirty="0"/>
              <a:t>&lt;Suspense&gt;</a:t>
            </a:r>
            <a:r>
              <a:rPr lang="ko-KR" altLang="en-US" dirty="0"/>
              <a:t>와 지연</a:t>
            </a:r>
            <a:r>
              <a:rPr lang="en-US" altLang="ko-KR" dirty="0"/>
              <a:t>(lazy) </a:t>
            </a:r>
            <a:r>
              <a:rPr lang="ko-KR" altLang="en-US" dirty="0"/>
              <a:t>로딩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85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E6F56-20E7-BB79-788D-3523318B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관리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8D382-9944-1822-AFB1-EC22397B1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내에서 처리되어야 하는 전역적인 데이터의 관리 필요 </a:t>
            </a:r>
            <a:endParaRPr lang="en-US" altLang="ko-KR" dirty="0"/>
          </a:p>
          <a:p>
            <a:r>
              <a:rPr lang="ko-KR" altLang="en-US" dirty="0"/>
              <a:t>관리만 담당하는 개념 </a:t>
            </a:r>
            <a:r>
              <a:rPr lang="en-US" altLang="ko-KR" dirty="0"/>
              <a:t>– Context</a:t>
            </a:r>
          </a:p>
          <a:p>
            <a:r>
              <a:rPr lang="ko-KR" altLang="en-US" dirty="0"/>
              <a:t>관리 뿐 아니라 전파와 통지 </a:t>
            </a:r>
            <a:r>
              <a:rPr lang="en-US" altLang="ko-KR" dirty="0"/>
              <a:t>– Redux</a:t>
            </a:r>
          </a:p>
          <a:p>
            <a:r>
              <a:rPr lang="en-US" altLang="ko-KR" dirty="0"/>
              <a:t>Redux Toolkit </a:t>
            </a:r>
            <a:r>
              <a:rPr lang="ko-KR" altLang="en-US" dirty="0"/>
              <a:t>으로 발전</a:t>
            </a:r>
            <a:endParaRPr lang="en-US" altLang="ko-KR" dirty="0"/>
          </a:p>
          <a:p>
            <a:r>
              <a:rPr lang="en-US" altLang="ko-KR" dirty="0" err="1"/>
              <a:t>zustand</a:t>
            </a:r>
            <a:r>
              <a:rPr lang="ko-KR" altLang="en-US" dirty="0"/>
              <a:t>와 </a:t>
            </a:r>
            <a:r>
              <a:rPr lang="en-US" altLang="ko-KR" dirty="0"/>
              <a:t>atom, </a:t>
            </a:r>
            <a:r>
              <a:rPr lang="en-US" altLang="ko-KR" dirty="0" err="1"/>
              <a:t>jotai</a:t>
            </a:r>
            <a:r>
              <a:rPr lang="en-US" altLang="ko-KR" dirty="0"/>
              <a:t> </a:t>
            </a:r>
            <a:r>
              <a:rPr lang="ko-KR" altLang="en-US" dirty="0"/>
              <a:t>등과 같은 상태 관리 라이브러리의 유행  </a:t>
            </a:r>
          </a:p>
        </p:txBody>
      </p:sp>
    </p:spTree>
    <p:extLst>
      <p:ext uri="{BB962C8B-B14F-4D97-AF65-F5344CB8AC3E}">
        <p14:creationId xmlns:p14="http://schemas.microsoft.com/office/powerpoint/2010/main" val="391718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F2D7A-53C5-4E01-FAE1-7121F7C5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AF75FB-8776-56A8-47D2-D53A0D38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 기반의 편리함을 제공하는 것은 사실 </a:t>
            </a:r>
            <a:endParaRPr lang="en-US" altLang="ko-KR" dirty="0"/>
          </a:p>
          <a:p>
            <a:r>
              <a:rPr lang="ko-KR" altLang="en-US" dirty="0"/>
              <a:t>하지만 실제 프로젝트를 하기에는 여러 문제가 있는 것도 사실 </a:t>
            </a:r>
            <a:endParaRPr lang="en-US" altLang="ko-KR" dirty="0"/>
          </a:p>
          <a:p>
            <a:pPr lvl="1"/>
            <a:r>
              <a:rPr lang="ko-KR" altLang="en-US" dirty="0"/>
              <a:t>리액트 자체는 라이브러리임을 자처 </a:t>
            </a:r>
            <a:endParaRPr lang="en-US" altLang="ko-KR" dirty="0"/>
          </a:p>
          <a:p>
            <a:r>
              <a:rPr lang="ko-KR" altLang="en-US" dirty="0"/>
              <a:t>프로젝트를 하기에 필요한 것들 </a:t>
            </a:r>
            <a:endParaRPr lang="en-US" altLang="ko-KR" dirty="0"/>
          </a:p>
          <a:p>
            <a:pPr lvl="1"/>
            <a:r>
              <a:rPr lang="ko-KR" altLang="en-US" dirty="0"/>
              <a:t>라우팅과 분할 처리 </a:t>
            </a:r>
            <a:endParaRPr lang="en-US" altLang="ko-KR" dirty="0"/>
          </a:p>
          <a:p>
            <a:pPr lvl="1"/>
            <a:r>
              <a:rPr lang="ko-KR" altLang="en-US" dirty="0"/>
              <a:t>비동기 통신을 위한 </a:t>
            </a:r>
            <a:r>
              <a:rPr lang="en-US" altLang="ko-KR" dirty="0"/>
              <a:t>Back-end </a:t>
            </a:r>
            <a:r>
              <a:rPr lang="ko-KR" altLang="en-US" dirty="0"/>
              <a:t>서버  </a:t>
            </a:r>
            <a:endParaRPr lang="en-US" altLang="ko-KR" dirty="0"/>
          </a:p>
          <a:p>
            <a:pPr lvl="1"/>
            <a:r>
              <a:rPr lang="ko-KR" altLang="en-US" dirty="0"/>
              <a:t>전역 상태 관리 </a:t>
            </a:r>
            <a:endParaRPr lang="en-US" altLang="ko-KR" dirty="0"/>
          </a:p>
          <a:p>
            <a:pPr lvl="1"/>
            <a:r>
              <a:rPr lang="ko-KR" altLang="en-US" dirty="0"/>
              <a:t>기타 등등 </a:t>
            </a:r>
            <a:endParaRPr lang="en-US" altLang="ko-KR" dirty="0"/>
          </a:p>
          <a:p>
            <a:r>
              <a:rPr lang="ko-KR" altLang="en-US" dirty="0"/>
              <a:t>프로젝트를 위한 구체적인 방법론과 </a:t>
            </a:r>
            <a:r>
              <a:rPr lang="en-US" altLang="ko-KR" dirty="0"/>
              <a:t>Framework</a:t>
            </a:r>
            <a:r>
              <a:rPr lang="ko-KR" altLang="en-US" dirty="0"/>
              <a:t>의 필요성 </a:t>
            </a:r>
          </a:p>
        </p:txBody>
      </p:sp>
    </p:spTree>
    <p:extLst>
      <p:ext uri="{BB962C8B-B14F-4D97-AF65-F5344CB8AC3E}">
        <p14:creationId xmlns:p14="http://schemas.microsoft.com/office/powerpoint/2010/main" val="2255180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1932A-7A35-3402-9F54-1822762F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D36BC-CBF9-922C-C9C2-7AE86DDA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66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41349-461A-F449-CF64-B5EBEDB0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구조에 맞는 구성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18F3D-5DA8-9B20-E8B2-1C278347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Back-end </a:t>
            </a:r>
          </a:p>
          <a:p>
            <a:pPr lvl="1"/>
            <a:r>
              <a:rPr lang="en-US" altLang="ko-KR" dirty="0"/>
              <a:t>API</a:t>
            </a:r>
            <a:r>
              <a:rPr lang="ko-KR" altLang="en-US" dirty="0"/>
              <a:t> 서버</a:t>
            </a:r>
            <a:endParaRPr lang="en-US" altLang="ko-KR" dirty="0"/>
          </a:p>
          <a:p>
            <a:pPr lvl="2"/>
            <a:r>
              <a:rPr lang="ko-KR" altLang="en-US" dirty="0"/>
              <a:t>인증 처리 </a:t>
            </a:r>
            <a:endParaRPr lang="en-US" altLang="ko-KR" dirty="0"/>
          </a:p>
          <a:p>
            <a:pPr lvl="2"/>
            <a:r>
              <a:rPr lang="ko-KR" altLang="en-US" dirty="0"/>
              <a:t>데이터 처리 </a:t>
            </a:r>
            <a:endParaRPr lang="en-US" altLang="ko-KR" dirty="0"/>
          </a:p>
          <a:p>
            <a:r>
              <a:rPr lang="en-US" altLang="ko-KR" dirty="0"/>
              <a:t>Front-end </a:t>
            </a:r>
          </a:p>
          <a:p>
            <a:pPr lvl="1"/>
            <a:r>
              <a:rPr lang="en-US" altLang="ko-KR" dirty="0"/>
              <a:t>React APP</a:t>
            </a:r>
            <a:r>
              <a:rPr lang="ko-KR" altLang="en-US" dirty="0"/>
              <a:t>을 전달하는 역할에 불과 </a:t>
            </a:r>
            <a:endParaRPr lang="en-US" altLang="ko-KR" dirty="0"/>
          </a:p>
          <a:p>
            <a:pPr lvl="2"/>
            <a:r>
              <a:rPr lang="ko-KR" altLang="en-US" dirty="0"/>
              <a:t>단순 </a:t>
            </a:r>
            <a:r>
              <a:rPr lang="en-US" altLang="ko-KR" dirty="0"/>
              <a:t>Web Server </a:t>
            </a:r>
            <a:r>
              <a:rPr lang="ko-KR" altLang="en-US" dirty="0"/>
              <a:t>로 충분</a:t>
            </a:r>
            <a:endParaRPr lang="en-US" altLang="ko-KR" dirty="0"/>
          </a:p>
          <a:p>
            <a:pPr lvl="1"/>
            <a:r>
              <a:rPr lang="ko-KR" altLang="en-US" dirty="0"/>
              <a:t>외부에서 링크로 호출되는 경우에 대한 처리가 필요 </a:t>
            </a:r>
            <a:endParaRPr lang="en-US" altLang="ko-KR" dirty="0"/>
          </a:p>
          <a:p>
            <a:pPr lvl="2"/>
            <a:r>
              <a:rPr lang="ko-KR" altLang="en-US" dirty="0"/>
              <a:t>모든 호출 경로는 </a:t>
            </a:r>
            <a:r>
              <a:rPr lang="en-US" altLang="ko-KR" dirty="0"/>
              <a:t>‘/’</a:t>
            </a:r>
            <a:r>
              <a:rPr lang="ko-KR" altLang="en-US" dirty="0"/>
              <a:t>만</a:t>
            </a:r>
            <a:r>
              <a:rPr lang="en-US" altLang="ko-KR" dirty="0"/>
              <a:t> </a:t>
            </a:r>
            <a:r>
              <a:rPr lang="ko-KR" altLang="en-US" dirty="0"/>
              <a:t>처리되도록 </a:t>
            </a:r>
            <a:endParaRPr lang="en-US" altLang="ko-KR" dirty="0"/>
          </a:p>
          <a:p>
            <a:r>
              <a:rPr lang="ko-KR" altLang="en-US" dirty="0"/>
              <a:t>브라우저 </a:t>
            </a:r>
            <a:endParaRPr lang="en-US" altLang="ko-KR" dirty="0"/>
          </a:p>
          <a:p>
            <a:pPr lvl="1"/>
            <a:r>
              <a:rPr lang="en-US" altLang="ko-KR" dirty="0"/>
              <a:t>React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  <a:r>
              <a:rPr lang="ko-KR" altLang="en-US" dirty="0"/>
              <a:t> 다운로드 </a:t>
            </a:r>
            <a:endParaRPr lang="en-US" altLang="ko-KR" dirty="0"/>
          </a:p>
          <a:p>
            <a:pPr lvl="1"/>
            <a:r>
              <a:rPr lang="ko-KR" altLang="en-US" dirty="0"/>
              <a:t>브라우저의 주소 처리 및 라우팅 </a:t>
            </a:r>
            <a:endParaRPr lang="en-US" altLang="ko-KR" dirty="0"/>
          </a:p>
          <a:p>
            <a:pPr lvl="1"/>
            <a:r>
              <a:rPr lang="ko-KR" altLang="en-US" dirty="0"/>
              <a:t>상태 관리</a:t>
            </a:r>
            <a:r>
              <a:rPr lang="en-US" altLang="ko-KR" dirty="0"/>
              <a:t>/</a:t>
            </a:r>
            <a:r>
              <a:rPr lang="ko-KR" altLang="en-US" dirty="0"/>
              <a:t>영속 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268794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36F9A-5BD6-638F-7D4E-38434270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</a:t>
            </a:r>
            <a:r>
              <a:rPr lang="ko-KR" altLang="en-US" dirty="0"/>
              <a:t>구조에서의 </a:t>
            </a:r>
            <a:r>
              <a:rPr lang="en-US" altLang="ko-KR" dirty="0"/>
              <a:t>API </a:t>
            </a:r>
            <a:r>
              <a:rPr lang="ko-KR" altLang="en-US" dirty="0"/>
              <a:t>서버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AE53A6-2B61-90F7-F00A-A188CD989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설계 포인트 </a:t>
            </a:r>
            <a:endParaRPr lang="en-US" altLang="ko-KR" dirty="0"/>
          </a:p>
          <a:p>
            <a:pPr lvl="1"/>
            <a:r>
              <a:rPr lang="en-US" altLang="ko-KR" dirty="0"/>
              <a:t>API </a:t>
            </a:r>
            <a:r>
              <a:rPr lang="ko-KR" altLang="en-US" dirty="0"/>
              <a:t>서버의 호출은 각 최종 사용자의 브라우저에서 호출</a:t>
            </a:r>
            <a:endParaRPr lang="en-US" altLang="ko-KR" dirty="0"/>
          </a:p>
          <a:p>
            <a:pPr lvl="2"/>
            <a:r>
              <a:rPr lang="en-US" altLang="ko-KR" dirty="0"/>
              <a:t>Ajax </a:t>
            </a:r>
            <a:r>
              <a:rPr lang="ko-KR" altLang="en-US" dirty="0"/>
              <a:t>호출을 위한 </a:t>
            </a:r>
            <a:r>
              <a:rPr lang="en-US" altLang="ko-KR" dirty="0"/>
              <a:t>CORS </a:t>
            </a:r>
            <a:r>
              <a:rPr lang="ko-KR" altLang="en-US" dirty="0"/>
              <a:t>설정 필요 </a:t>
            </a:r>
            <a:endParaRPr lang="en-US" altLang="ko-KR" dirty="0"/>
          </a:p>
          <a:p>
            <a:pPr lvl="1"/>
            <a:r>
              <a:rPr lang="en-US" altLang="ko-KR" dirty="0" err="1"/>
              <a:t>HttpSession</a:t>
            </a:r>
            <a:r>
              <a:rPr lang="ko-KR" altLang="en-US" dirty="0"/>
              <a:t>이나 동일 도메인을 전제로 동작하는 쿠키 사용 문제 </a:t>
            </a:r>
            <a:endParaRPr lang="en-US" altLang="ko-KR" dirty="0"/>
          </a:p>
          <a:p>
            <a:pPr lvl="1"/>
            <a:r>
              <a:rPr lang="en-US" altLang="ko-KR" dirty="0"/>
              <a:t>API </a:t>
            </a:r>
            <a:r>
              <a:rPr lang="ko-KR" altLang="en-US" dirty="0"/>
              <a:t>서버는 모든 호출에 대해서 인증 처리가 필수적으로 필요함 </a:t>
            </a:r>
            <a:endParaRPr lang="en-US" altLang="ko-KR" dirty="0"/>
          </a:p>
          <a:p>
            <a:pPr lvl="2"/>
            <a:r>
              <a:rPr lang="en-US" altLang="ko-KR" dirty="0"/>
              <a:t>JWT </a:t>
            </a:r>
            <a:r>
              <a:rPr lang="ko-KR" altLang="en-US" dirty="0"/>
              <a:t>인증</a:t>
            </a:r>
            <a:endParaRPr lang="en-US" altLang="ko-KR" dirty="0"/>
          </a:p>
          <a:p>
            <a:pPr lvl="2"/>
            <a:r>
              <a:rPr lang="en-US" altLang="ko-KR" dirty="0"/>
              <a:t>React APP</a:t>
            </a:r>
            <a:r>
              <a:rPr lang="ko-KR" altLang="en-US" dirty="0"/>
              <a:t>에서 </a:t>
            </a:r>
            <a:r>
              <a:rPr lang="en-US" altLang="ko-KR" dirty="0"/>
              <a:t>API </a:t>
            </a:r>
            <a:r>
              <a:rPr lang="ko-KR" altLang="en-US" dirty="0"/>
              <a:t>서버를 호출할 때 </a:t>
            </a:r>
            <a:r>
              <a:rPr lang="en-US" altLang="ko-KR" dirty="0"/>
              <a:t>access token, refresh token, silent refreshing </a:t>
            </a:r>
            <a:r>
              <a:rPr lang="ko-KR" altLang="en-US" dirty="0"/>
              <a:t>처리 등이 필요</a:t>
            </a:r>
            <a:endParaRPr lang="en-US" altLang="ko-KR" dirty="0"/>
          </a:p>
          <a:p>
            <a:pPr lvl="1"/>
            <a:r>
              <a:rPr lang="en-US" altLang="ko-KR" dirty="0"/>
              <a:t>curl</a:t>
            </a:r>
            <a:r>
              <a:rPr lang="ko-KR" altLang="en-US" dirty="0"/>
              <a:t>이나 </a:t>
            </a:r>
            <a:r>
              <a:rPr lang="en-US" altLang="ko-KR" dirty="0"/>
              <a:t>postman </a:t>
            </a:r>
            <a:r>
              <a:rPr lang="ko-KR" altLang="en-US" dirty="0"/>
              <a:t>등을 이용한 </a:t>
            </a:r>
            <a:r>
              <a:rPr lang="en-US" altLang="ko-KR" dirty="0"/>
              <a:t>API</a:t>
            </a:r>
            <a:r>
              <a:rPr lang="ko-KR" altLang="en-US" dirty="0"/>
              <a:t>서버 동작 확인 필요   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2375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9740D-A1D2-62B8-B8F2-F6FB5B23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구조의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8913CA-871E-20A8-5607-FBAD484E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동적 처리를 하는 것이 아니라 </a:t>
            </a:r>
            <a:r>
              <a:rPr lang="en-US" altLang="ko-KR" dirty="0"/>
              <a:t>SPA</a:t>
            </a:r>
            <a:r>
              <a:rPr lang="ko-KR" altLang="en-US" dirty="0"/>
              <a:t>로 만들어진 결과물만 브라우저로 전송하는 역할 </a:t>
            </a:r>
            <a:endParaRPr lang="en-US" altLang="ko-KR" dirty="0"/>
          </a:p>
          <a:p>
            <a:pPr lvl="1"/>
            <a:r>
              <a:rPr lang="ko-KR" altLang="en-US" dirty="0"/>
              <a:t>정적 파일 제공이 목적 </a:t>
            </a:r>
            <a:endParaRPr lang="en-US" altLang="ko-KR" dirty="0"/>
          </a:p>
          <a:p>
            <a:r>
              <a:rPr lang="ko-KR" altLang="en-US" dirty="0"/>
              <a:t>브라우저와 </a:t>
            </a:r>
            <a:r>
              <a:rPr lang="en-US" altLang="ko-KR" dirty="0"/>
              <a:t>Web Server</a:t>
            </a:r>
            <a:r>
              <a:rPr lang="ko-KR" altLang="en-US" dirty="0"/>
              <a:t>간에는 쿠키 유지 가능</a:t>
            </a:r>
            <a:endParaRPr lang="en-US" altLang="ko-KR" dirty="0"/>
          </a:p>
          <a:p>
            <a:pPr lvl="1"/>
            <a:r>
              <a:rPr lang="ko-KR" altLang="en-US" dirty="0"/>
              <a:t>모든 동작은 브라우저가 받은 </a:t>
            </a:r>
            <a:r>
              <a:rPr lang="en-US" altLang="ko-KR" dirty="0"/>
              <a:t>React APP</a:t>
            </a:r>
            <a:r>
              <a:rPr lang="ko-KR" altLang="en-US" dirty="0"/>
              <a:t>이 처리  </a:t>
            </a:r>
          </a:p>
        </p:txBody>
      </p:sp>
    </p:spTree>
    <p:extLst>
      <p:ext uri="{BB962C8B-B14F-4D97-AF65-F5344CB8AC3E}">
        <p14:creationId xmlns:p14="http://schemas.microsoft.com/office/powerpoint/2010/main" val="250596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22E30-D4E6-94FB-1737-43ABE5E3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구성 라이브러리 고려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A38BB-6D81-D48B-3BE4-C0D42A22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React Router - &lt;Suspense&gt;, fallback</a:t>
            </a:r>
          </a:p>
          <a:p>
            <a:r>
              <a:rPr lang="en-US" altLang="ko-KR" dirty="0"/>
              <a:t>Axios – Ajax </a:t>
            </a:r>
            <a:r>
              <a:rPr lang="ko-KR" altLang="en-US" dirty="0"/>
              <a:t>통신 </a:t>
            </a:r>
            <a:endParaRPr lang="en-US" altLang="ko-KR" dirty="0"/>
          </a:p>
          <a:p>
            <a:pPr lvl="1"/>
            <a:r>
              <a:rPr lang="en-US" altLang="ko-KR" dirty="0"/>
              <a:t>JWT</a:t>
            </a:r>
            <a:r>
              <a:rPr lang="ko-KR" altLang="en-US" dirty="0"/>
              <a:t> 사용 방법 고려 </a:t>
            </a:r>
            <a:endParaRPr lang="en-US" altLang="ko-KR" dirty="0"/>
          </a:p>
          <a:p>
            <a:r>
              <a:rPr lang="ko-KR" altLang="en-US" dirty="0"/>
              <a:t>페이지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r>
              <a:rPr lang="en-US" altLang="ko-KR" dirty="0"/>
              <a:t>(</a:t>
            </a:r>
            <a:r>
              <a:rPr lang="ko-KR" altLang="en-US" dirty="0"/>
              <a:t>브라우저의 주소에 맞는 컴포넌트</a:t>
            </a:r>
            <a:r>
              <a:rPr lang="en-US" altLang="ko-KR" dirty="0"/>
              <a:t>)</a:t>
            </a:r>
            <a:r>
              <a:rPr lang="ko-KR" altLang="en-US" dirty="0"/>
              <a:t>와 화면 구성 컴포넌트 </a:t>
            </a:r>
            <a:endParaRPr lang="en-US" altLang="ko-KR" dirty="0"/>
          </a:p>
          <a:p>
            <a:r>
              <a:rPr lang="en-US" altLang="ko-KR" dirty="0" err="1"/>
              <a:t>zustand</a:t>
            </a:r>
            <a:r>
              <a:rPr lang="ko-KR" altLang="en-US" dirty="0"/>
              <a:t>와 같은 상태 관리 라이브러리 </a:t>
            </a:r>
            <a:endParaRPr lang="en-US" altLang="ko-KR" dirty="0"/>
          </a:p>
          <a:p>
            <a:r>
              <a:rPr lang="en-US" altLang="ko-KR" dirty="0" err="1"/>
              <a:t>useActionState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React</a:t>
            </a:r>
            <a:r>
              <a:rPr lang="ko-KR" altLang="en-US" dirty="0"/>
              <a:t> </a:t>
            </a:r>
            <a:r>
              <a:rPr lang="en-US" altLang="ko-KR" dirty="0"/>
              <a:t>Router</a:t>
            </a:r>
            <a:r>
              <a:rPr lang="ko-KR" altLang="en-US" dirty="0"/>
              <a:t>의 </a:t>
            </a:r>
            <a:r>
              <a:rPr lang="en-US" altLang="ko-KR" dirty="0"/>
              <a:t>loader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256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EF278-1A82-3AAE-F1F7-DBF1795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95814-3606-2D7C-A3CE-7D5961761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의 발전과 현황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프로젝트를 위한 기본 사항들  </a:t>
            </a:r>
            <a:endParaRPr lang="en-US" altLang="ko-KR" dirty="0"/>
          </a:p>
          <a:p>
            <a:r>
              <a:rPr lang="en-US" altLang="ko-KR" dirty="0"/>
              <a:t>SPA vs</a:t>
            </a:r>
            <a:r>
              <a:rPr lang="ko-KR" altLang="en-US" dirty="0"/>
              <a:t> </a:t>
            </a:r>
            <a:r>
              <a:rPr lang="en-US" altLang="ko-KR" dirty="0"/>
              <a:t>Full-stack </a:t>
            </a:r>
          </a:p>
          <a:p>
            <a:pPr lvl="1"/>
            <a:r>
              <a:rPr lang="en-US" altLang="ko-KR" dirty="0"/>
              <a:t>React Router v7 </a:t>
            </a:r>
            <a:r>
              <a:rPr lang="ko-KR" altLang="en-US" dirty="0"/>
              <a:t>과 </a:t>
            </a:r>
            <a:r>
              <a:rPr lang="en-US" altLang="ko-KR" dirty="0"/>
              <a:t>Remix </a:t>
            </a:r>
          </a:p>
          <a:p>
            <a:pPr lvl="1"/>
            <a:r>
              <a:rPr lang="en-US" altLang="ko-KR" dirty="0"/>
              <a:t>Next.js</a:t>
            </a:r>
            <a:r>
              <a:rPr lang="ko-KR" altLang="en-US" dirty="0"/>
              <a:t> </a:t>
            </a:r>
            <a:r>
              <a:rPr lang="en-US" altLang="ko-KR" dirty="0"/>
              <a:t>v15</a:t>
            </a:r>
          </a:p>
          <a:p>
            <a:r>
              <a:rPr lang="en-US" altLang="ko-KR" dirty="0"/>
              <a:t>React Router v7</a:t>
            </a:r>
          </a:p>
          <a:p>
            <a:pPr lvl="1"/>
            <a:r>
              <a:rPr lang="en-US" altLang="ko-KR" dirty="0"/>
              <a:t>Framework vs Library  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Next.js</a:t>
            </a:r>
            <a:r>
              <a:rPr lang="ko-KR" altLang="en-US" dirty="0"/>
              <a:t> </a:t>
            </a:r>
            <a:r>
              <a:rPr lang="en-US" altLang="ko-KR" dirty="0"/>
              <a:t>v15</a:t>
            </a:r>
          </a:p>
          <a:p>
            <a:pPr lvl="1"/>
            <a:r>
              <a:rPr lang="en-US" altLang="ko-KR" dirty="0"/>
              <a:t>Prisma </a:t>
            </a:r>
          </a:p>
          <a:p>
            <a:pPr lvl="1"/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Fetching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Action </a:t>
            </a:r>
          </a:p>
          <a:p>
            <a:pPr lvl="1"/>
            <a:r>
              <a:rPr lang="en-US" altLang="ko-KR" dirty="0"/>
              <a:t>Auth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71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A86B5-A30A-5BF7-5A93-991CBFEC4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구조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1E8FF5-C4E4-1F36-6936-7AC3F238D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Vite</a:t>
            </a:r>
          </a:p>
          <a:p>
            <a:r>
              <a:rPr lang="en-US" altLang="ko-KR" dirty="0"/>
              <a:t>React Router v7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A36FE3-12C2-2E74-7674-EAD226F9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257" y="349647"/>
            <a:ext cx="7694724" cy="31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6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2FC3D9-1795-A3C1-2980-AC649D54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6" y="467803"/>
            <a:ext cx="3934374" cy="2505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E3E20-149F-3FAC-AC23-AA834F33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847" y="1143658"/>
            <a:ext cx="8901655" cy="51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3E4A7-D81A-4E4A-D38C-C3BD4855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7" y="240288"/>
            <a:ext cx="1991003" cy="1324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1802B-0B79-745A-A3D7-0703A2EB6BBD}"/>
              </a:ext>
            </a:extLst>
          </p:cNvPr>
          <p:cNvSpPr txBox="1"/>
          <p:nvPr/>
        </p:nvSpPr>
        <p:spPr>
          <a:xfrm>
            <a:off x="2310063" y="240288"/>
            <a:ext cx="3922294" cy="2519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createBrowserRouter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"react-router"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lazy }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Index = lazy(()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"../pages/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indexPage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About = lazy(()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"../pages/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aboutPage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rootRouter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createBrowserRouter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path: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Component: Index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path: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"about"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Component: About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000"/>
              </a:lnSpc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rootRouter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</a:pP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DABA4-E0FA-E83D-247A-52F89B48AD8B}"/>
              </a:ext>
            </a:extLst>
          </p:cNvPr>
          <p:cNvSpPr txBox="1"/>
          <p:nvPr/>
        </p:nvSpPr>
        <p:spPr>
          <a:xfrm>
            <a:off x="481263" y="2947737"/>
            <a:ext cx="3102131" cy="2831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ts val="1650"/>
              </a:lnSpc>
              <a:buNone/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/client'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RouterProvider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'react-router'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rootRouter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'./router/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rootRouter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'./index.css'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)!).render(</a:t>
            </a: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RouterProvider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rootRouter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>
              <a:lnSpc>
                <a:spcPts val="1000"/>
              </a:lnSpc>
              <a:buNone/>
            </a:pPr>
            <a:endParaRPr lang="ko-KR" alt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BA06F-7C63-43FB-E4DC-26A7D68083A1}"/>
              </a:ext>
            </a:extLst>
          </p:cNvPr>
          <p:cNvSpPr txBox="1"/>
          <p:nvPr/>
        </p:nvSpPr>
        <p:spPr>
          <a:xfrm>
            <a:off x="6479005" y="228256"/>
            <a:ext cx="4734426" cy="599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1000"/>
              </a:lnSpc>
              <a:buNone/>
            </a:pPr>
            <a:r>
              <a:rPr lang="ko-KR" alt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초기 세팅에서 해야 하는 일 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lnSpc>
                <a:spcPts val="1000"/>
              </a:lnSpc>
              <a:buNone/>
            </a:pP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71450" indent="-171450" algn="l">
              <a:lnSpc>
                <a:spcPts val="1000"/>
              </a:lnSpc>
              <a:buFontTx/>
              <a:buChar char="-"/>
            </a:pPr>
            <a:r>
              <a:rPr lang="ko-KR" alt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라우팅 설정 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71450" indent="-171450" algn="l">
              <a:lnSpc>
                <a:spcPts val="1000"/>
              </a:lnSpc>
              <a:buFontTx/>
              <a:buChar char="-"/>
            </a:pPr>
            <a:r>
              <a:rPr lang="ko-KR" alt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분할 로딩 처리 </a:t>
            </a:r>
            <a:endParaRPr lang="ko-KR" alt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3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97F75-094E-6B64-9AB4-12174D45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에서 추천 라이브러리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E8D21-D510-5B7D-ED3E-CC981FF37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React Query </a:t>
            </a:r>
          </a:p>
          <a:p>
            <a:r>
              <a:rPr lang="en-US" altLang="ko-KR" dirty="0" err="1"/>
              <a:t>Zustand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61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E8FC6-A554-8265-05B0-AADA4505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CSR </a:t>
            </a:r>
            <a:r>
              <a:rPr lang="ko-KR" altLang="en-US" dirty="0"/>
              <a:t>처리 </a:t>
            </a:r>
            <a:r>
              <a:rPr lang="en-US" altLang="ko-KR" dirty="0"/>
              <a:t>- </a:t>
            </a:r>
            <a:r>
              <a:rPr lang="ko-KR" altLang="en-US" dirty="0"/>
              <a:t>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53052-9CA8-5D38-D74B-60B4ED57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Props</a:t>
            </a:r>
          </a:p>
          <a:p>
            <a:r>
              <a:rPr lang="en-US" altLang="ko-KR" dirty="0"/>
              <a:t>State</a:t>
            </a:r>
          </a:p>
          <a:p>
            <a:r>
              <a:rPr lang="ko-KR" altLang="en-US" dirty="0"/>
              <a:t>비동기 데이터 처리 </a:t>
            </a:r>
            <a:endParaRPr lang="en-US" altLang="ko-KR" dirty="0"/>
          </a:p>
          <a:p>
            <a:pPr lvl="1"/>
            <a:r>
              <a:rPr lang="en-US" altLang="ko-KR" dirty="0"/>
              <a:t>useState( )</a:t>
            </a:r>
          </a:p>
          <a:p>
            <a:pPr lvl="1"/>
            <a:r>
              <a:rPr lang="en-US" altLang="ko-KR" dirty="0"/>
              <a:t>useEffect( )</a:t>
            </a:r>
          </a:p>
          <a:p>
            <a:r>
              <a:rPr lang="ko-KR" altLang="en-US" dirty="0"/>
              <a:t>커스텀 훅 처리</a:t>
            </a:r>
            <a:endParaRPr lang="en-US" altLang="ko-KR" dirty="0"/>
          </a:p>
          <a:p>
            <a:r>
              <a:rPr lang="en-US" altLang="ko-KR" dirty="0" err="1"/>
              <a:t>tailwindcss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0D3F60-DBFC-6E89-29BF-71260EDE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94" y="890668"/>
            <a:ext cx="8138805" cy="41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80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4FABF-3C49-4997-28EB-1EA13F58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useState</a:t>
            </a:r>
            <a:r>
              <a:rPr lang="ko-KR" altLang="en-US" dirty="0"/>
              <a:t>와 </a:t>
            </a:r>
            <a:r>
              <a:rPr lang="en-US" altLang="ko-KR" dirty="0"/>
              <a:t>useEffect</a:t>
            </a:r>
            <a:r>
              <a:rPr lang="ko-KR" altLang="en-US" dirty="0"/>
              <a:t>의 번거로움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94D24-EDAE-8154-7BFB-F13692A4E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동일한 페이지 번호의 클릭은 어떻게 해야 하나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refresh</a:t>
            </a:r>
            <a:r>
              <a:rPr lang="ko-KR" altLang="en-US" dirty="0"/>
              <a:t> 상태를 정의 </a:t>
            </a:r>
            <a:endParaRPr lang="en-US" altLang="ko-KR" dirty="0"/>
          </a:p>
          <a:p>
            <a:pPr lvl="1"/>
            <a:r>
              <a:rPr lang="ko-KR" altLang="en-US" dirty="0"/>
              <a:t>페이지를 클릭하면 </a:t>
            </a:r>
            <a:r>
              <a:rPr lang="en-US" altLang="ko-KR" dirty="0"/>
              <a:t>refresh</a:t>
            </a:r>
            <a:r>
              <a:rPr lang="ko-KR" altLang="en-US" dirty="0"/>
              <a:t>의 상태를 다른 값으로 변경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66679C-FD47-8565-0A49-5EC51F75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53" y="1953908"/>
            <a:ext cx="8413522" cy="2610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0151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98B04-F041-13D9-7066-51AEF824C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"/>
            <a:ext cx="10515600" cy="6062663"/>
          </a:xfrm>
        </p:spPr>
        <p:txBody>
          <a:bodyPr/>
          <a:lstStyle/>
          <a:p>
            <a:r>
              <a:rPr lang="ko-KR" altLang="en-US" dirty="0"/>
              <a:t>페이지 번호를 클릭할 때  </a:t>
            </a:r>
            <a:r>
              <a:rPr lang="en-US" altLang="ko-KR" dirty="0"/>
              <a:t>refresh</a:t>
            </a:r>
            <a:r>
              <a:rPr lang="ko-KR" altLang="en-US" dirty="0"/>
              <a:t>값을 변경하도록 수정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0C10B1-24DD-9626-1DFF-78348162D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3904"/>
            <a:ext cx="9431066" cy="1086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2B7AEC-EFA3-E4AC-CA4E-CB9AD5F5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2124"/>
            <a:ext cx="10069330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4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BA08A-0C48-93B4-46F7-568F1741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현실적인 대안 </a:t>
            </a:r>
            <a:r>
              <a:rPr lang="en-US" altLang="ko-KR" dirty="0"/>
              <a:t>– React Query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BDB76A-9A03-8504-0091-BB48D041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62" y="1648252"/>
            <a:ext cx="8599985" cy="5191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1EF89F-9B55-394E-22C0-B20BFE1B9306}"/>
              </a:ext>
            </a:extLst>
          </p:cNvPr>
          <p:cNvSpPr txBox="1"/>
          <p:nvPr/>
        </p:nvSpPr>
        <p:spPr>
          <a:xfrm>
            <a:off x="979069" y="979979"/>
            <a:ext cx="6097002" cy="369332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https://tanstack.com/query/latest</a:t>
            </a:r>
          </a:p>
        </p:txBody>
      </p:sp>
    </p:spTree>
    <p:extLst>
      <p:ext uri="{BB962C8B-B14F-4D97-AF65-F5344CB8AC3E}">
        <p14:creationId xmlns:p14="http://schemas.microsoft.com/office/powerpoint/2010/main" val="131932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55451-E062-1423-BE8F-036D6D714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 Query</a:t>
            </a:r>
            <a:r>
              <a:rPr lang="ko-KR" altLang="en-US" dirty="0"/>
              <a:t>가 하는 일들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F2676-4894-DB3D-F2BD-CC660AEB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일정 시간동안 데이터 보관 </a:t>
            </a:r>
            <a:r>
              <a:rPr lang="en-US" altLang="ko-KR" dirty="0"/>
              <a:t>(stale)</a:t>
            </a:r>
          </a:p>
          <a:p>
            <a:r>
              <a:rPr lang="ko-KR" altLang="en-US" dirty="0"/>
              <a:t>서버 통신 상태에 대한 모니터링 </a:t>
            </a:r>
            <a:endParaRPr lang="en-US" altLang="ko-KR" dirty="0"/>
          </a:p>
          <a:p>
            <a:r>
              <a:rPr lang="ko-KR" altLang="en-US" dirty="0"/>
              <a:t>자동 갱신 처리 </a:t>
            </a:r>
          </a:p>
        </p:txBody>
      </p:sp>
    </p:spTree>
    <p:extLst>
      <p:ext uri="{BB962C8B-B14F-4D97-AF65-F5344CB8AC3E}">
        <p14:creationId xmlns:p14="http://schemas.microsoft.com/office/powerpoint/2010/main" val="253203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7DF55-D593-7894-3C4B-19645C04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 router v7 framework </a:t>
            </a:r>
            <a:r>
              <a:rPr lang="ko-KR" altLang="en-US" dirty="0"/>
              <a:t>에서의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11125B-27F8-C908-CE88-C94ADD014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6115"/>
            <a:ext cx="10515600" cy="5388895"/>
          </a:xfrm>
        </p:spPr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@tanstack/react-query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@tanstack/react-query-devtools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E0362BB-D3DD-C5E8-05EE-F6D5C6A43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83" y="1970537"/>
            <a:ext cx="6681537" cy="12926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QueryClient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QueryClientProvider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tanstack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react-query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ReactQueryDevtools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tanstack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react-query-devtools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QueryClient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인스턴스 생성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queryClient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QueryClient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4F2ED0B-352E-AFED-0D3D-EC07C828A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83" y="3629368"/>
            <a:ext cx="6681537" cy="184665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function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QueryClientProvider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client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queryClient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Outlet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meta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.env.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DEV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ReactQueryDevtools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initialIsOpen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/&gt;}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QueryClientProvider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8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6ACEF-A2AF-94E8-5E28-BA19DDEB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19541-4062-13C7-CF20-8AF54308C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Front </a:t>
            </a:r>
          </a:p>
          <a:p>
            <a:pPr lvl="1"/>
            <a:r>
              <a:rPr lang="en-US" altLang="ko-KR" dirty="0"/>
              <a:t>Node.js v18+ </a:t>
            </a:r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/yarn</a:t>
            </a:r>
          </a:p>
          <a:p>
            <a:pPr lvl="1"/>
            <a:r>
              <a:rPr lang="en-US" altLang="ko-KR" dirty="0"/>
              <a:t>VSCode / Intellij ...</a:t>
            </a:r>
          </a:p>
          <a:p>
            <a:r>
              <a:rPr lang="en-US" altLang="ko-KR" dirty="0"/>
              <a:t>Back(</a:t>
            </a:r>
            <a:r>
              <a:rPr lang="ko-KR" altLang="en-US" dirty="0"/>
              <a:t>필수 아님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JDK 17+ </a:t>
            </a:r>
          </a:p>
          <a:p>
            <a:r>
              <a:rPr lang="en-US" altLang="ko-KR" dirty="0"/>
              <a:t>Database</a:t>
            </a:r>
          </a:p>
          <a:p>
            <a:pPr lvl="1"/>
            <a:r>
              <a:rPr lang="en-US" altLang="ko-KR" dirty="0"/>
              <a:t>MariaDB or</a:t>
            </a:r>
            <a:r>
              <a:rPr lang="ko-KR" altLang="en-US" dirty="0"/>
              <a:t> </a:t>
            </a:r>
            <a:r>
              <a:rPr lang="en-US" altLang="ko-KR" dirty="0"/>
              <a:t>MySQL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네트워크 연결을 위한 방화벽 설정 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160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5B3F6-C36F-82D9-9E06-C4DF794C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useQuery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F7CC51-5DC4-CF7C-EDB8-75F36973F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78" y="925342"/>
            <a:ext cx="5875421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searchParams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useSearchParams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문자열로 들어오므로 숫자로 파싱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searchParams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'page'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searchParams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isFetching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=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useQuery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queryKey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'todos'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queryFn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() =&gt;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todoList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)),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staleTime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1000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48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3449-1338-D704-72C8-C2D742BC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useMutation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88338-A18C-C11E-A8F9-7D1D368FF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Action</a:t>
            </a:r>
            <a:r>
              <a:rPr lang="ko-KR" altLang="en-US" dirty="0"/>
              <a:t>에 대한 처리 </a:t>
            </a:r>
            <a:endParaRPr lang="en-US" altLang="ko-KR" dirty="0"/>
          </a:p>
          <a:p>
            <a:pPr lvl="1"/>
            <a:r>
              <a:rPr lang="en-US" altLang="ko-KR" dirty="0"/>
              <a:t>insert, update, delete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837DB8-A0E0-EED3-5306-A7F6C2A9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41" y="1782493"/>
            <a:ext cx="8335538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70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2C7B-1CDE-3EEE-0441-CB99E79F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관리 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EEF94-A344-5FB4-12D2-F635A6767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Redux (RTK-Redux</a:t>
            </a:r>
            <a:r>
              <a:rPr lang="ko-KR" altLang="en-US" dirty="0"/>
              <a:t> </a:t>
            </a:r>
            <a:r>
              <a:rPr lang="en-US" altLang="ko-KR" dirty="0"/>
              <a:t>Toolkit) </a:t>
            </a:r>
          </a:p>
          <a:p>
            <a:r>
              <a:rPr lang="en-US" altLang="ko-KR" dirty="0" err="1"/>
              <a:t>Zustand</a:t>
            </a:r>
            <a:endParaRPr lang="en-US" altLang="ko-KR" dirty="0"/>
          </a:p>
          <a:p>
            <a:r>
              <a:rPr lang="en-US" altLang="ko-KR" dirty="0" err="1"/>
              <a:t>jotai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442F9-DD39-4F08-7CA2-794B55D9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0" y="2241670"/>
            <a:ext cx="11091111" cy="40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41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3256E-452E-F019-89CE-E8FA802B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 </a:t>
            </a:r>
            <a:r>
              <a:rPr lang="en-US" altLang="ko-KR" dirty="0"/>
              <a:t>Router</a:t>
            </a:r>
            <a:r>
              <a:rPr lang="ko-KR" altLang="en-US" dirty="0"/>
              <a:t> </a:t>
            </a:r>
            <a:r>
              <a:rPr lang="en-US" altLang="ko-KR" dirty="0"/>
              <a:t>v7 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B80425-C66C-16CC-19B2-7D894A1B6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React Router v7</a:t>
            </a:r>
            <a:r>
              <a:rPr lang="ko-KR" altLang="en-US" dirty="0"/>
              <a:t>은 </a:t>
            </a:r>
            <a:r>
              <a:rPr lang="en-US" altLang="ko-KR" dirty="0"/>
              <a:t>SSR-friendly</a:t>
            </a:r>
            <a:r>
              <a:rPr lang="ko-KR" altLang="en-US" dirty="0"/>
              <a:t>하고</a:t>
            </a:r>
            <a:r>
              <a:rPr lang="en-US" altLang="ko-KR" dirty="0"/>
              <a:t>, loader </a:t>
            </a:r>
            <a:r>
              <a:rPr lang="ko-KR" altLang="en-US" dirty="0"/>
              <a:t>시스템이 이미 내장되어 있음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Remix</a:t>
            </a:r>
            <a:r>
              <a:rPr lang="ko-KR" altLang="en-US" dirty="0"/>
              <a:t>처럼 서버 런타임과 함께 작동하지는 않기 때문에</a:t>
            </a:r>
            <a:r>
              <a:rPr lang="en-US" altLang="ko-KR" dirty="0"/>
              <a:t>, Express/Vite </a:t>
            </a:r>
            <a:r>
              <a:rPr lang="ko-KR" altLang="en-US" dirty="0"/>
              <a:t>등으로 </a:t>
            </a:r>
            <a:r>
              <a:rPr lang="en-US" altLang="ko-KR" dirty="0"/>
              <a:t>SSR </a:t>
            </a:r>
            <a:r>
              <a:rPr lang="ko-KR" altLang="en-US" dirty="0"/>
              <a:t>서버를 직접 구성해야 함</a:t>
            </a:r>
            <a:endParaRPr lang="en-US" altLang="ko-KR" dirty="0"/>
          </a:p>
          <a:p>
            <a:r>
              <a:rPr lang="ko-KR" altLang="en-US" dirty="0"/>
              <a:t>공식 문서에서 말하는 자동 직렬화</a:t>
            </a:r>
            <a:r>
              <a:rPr lang="en-US" altLang="ko-KR" dirty="0"/>
              <a:t>/</a:t>
            </a:r>
            <a:r>
              <a:rPr lang="ko-KR" altLang="en-US" dirty="0"/>
              <a:t>타입 생성 등은 라우터 내부에서 작동하는 기능이지</a:t>
            </a:r>
            <a:r>
              <a:rPr lang="en-US" altLang="ko-KR" dirty="0"/>
              <a:t>, SSR </a:t>
            </a:r>
            <a:r>
              <a:rPr lang="ko-KR" altLang="en-US" dirty="0"/>
              <a:t>서버의 실행까지 포함하진 않음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811B1E-B39A-E68E-E526-3BF9572EA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45967"/>
              </p:ext>
            </p:extLst>
          </p:nvPr>
        </p:nvGraphicFramePr>
        <p:xfrm>
          <a:off x="1401234" y="3235907"/>
          <a:ext cx="9389532" cy="2743200"/>
        </p:xfrm>
        <a:graphic>
          <a:graphicData uri="http://schemas.openxmlformats.org/drawingml/2006/table">
            <a:tbl>
              <a:tblPr/>
              <a:tblGrid>
                <a:gridCol w="3129844">
                  <a:extLst>
                    <a:ext uri="{9D8B030D-6E8A-4147-A177-3AD203B41FA5}">
                      <a16:colId xmlns:a16="http://schemas.microsoft.com/office/drawing/2014/main" val="3530366560"/>
                    </a:ext>
                  </a:extLst>
                </a:gridCol>
                <a:gridCol w="3129844">
                  <a:extLst>
                    <a:ext uri="{9D8B030D-6E8A-4147-A177-3AD203B41FA5}">
                      <a16:colId xmlns:a16="http://schemas.microsoft.com/office/drawing/2014/main" val="2500375955"/>
                    </a:ext>
                  </a:extLst>
                </a:gridCol>
                <a:gridCol w="3129844">
                  <a:extLst>
                    <a:ext uri="{9D8B030D-6E8A-4147-A177-3AD203B41FA5}">
                      <a16:colId xmlns:a16="http://schemas.microsoft.com/office/drawing/2014/main" val="2340597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Remix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React Router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229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Express/Vite </a:t>
                      </a:r>
                      <a:r>
                        <a:rPr lang="ko-KR" altLang="en-US"/>
                        <a:t>서버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❌ 직접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8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HTML </a:t>
                      </a:r>
                      <a:r>
                        <a:rPr lang="ko-KR" altLang="en-US"/>
                        <a:t>템플릿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직접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753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라우트 매칭 </a:t>
                      </a:r>
                      <a:r>
                        <a:rPr lang="en-US" altLang="ko-KR"/>
                        <a:t>&amp; loader </a:t>
                      </a:r>
                      <a:r>
                        <a:rPr lang="ko-KR" altLang="en-US"/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지원하지만 직접 호출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18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renderToPipeableStream </a:t>
                      </a:r>
                      <a:r>
                        <a:rPr lang="ko-KR" altLang="en-US"/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❌ 직접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82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클라이언트 </a:t>
                      </a:r>
                      <a:r>
                        <a:rPr lang="en-US" altLang="ko-KR"/>
                        <a:t>hydration </a:t>
                      </a:r>
                      <a:r>
                        <a:rPr lang="ko-KR" altLang="en-US"/>
                        <a:t>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❌ 직접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883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8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673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8416B-B2E7-9E4A-246C-78F20C4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 </a:t>
            </a:r>
            <a:r>
              <a:rPr lang="en-US" altLang="ko-KR" dirty="0"/>
              <a:t>Router</a:t>
            </a:r>
            <a:r>
              <a:rPr lang="ko-KR" altLang="en-US" dirty="0"/>
              <a:t> </a:t>
            </a:r>
            <a:r>
              <a:rPr lang="en-US" altLang="ko-KR" dirty="0"/>
              <a:t>v7</a:t>
            </a:r>
            <a:r>
              <a:rPr lang="ko-KR" altLang="en-US" dirty="0"/>
              <a:t> </a:t>
            </a:r>
            <a:r>
              <a:rPr lang="en-US" altLang="ko-KR" dirty="0"/>
              <a:t>Framework Mode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CB5831-A916-9B6B-0196-7CA16BF9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42" y="803657"/>
            <a:ext cx="7909817" cy="54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64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F837DC-423B-C8C9-CC03-375048D5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6" y="339238"/>
            <a:ext cx="7983064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7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7BB2A-CF83-1EE0-DB5C-406BE1A0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React</a:t>
            </a:r>
            <a:r>
              <a:rPr lang="ko-KR" altLang="en-US" dirty="0"/>
              <a:t>는 </a:t>
            </a:r>
            <a:r>
              <a:rPr lang="en-US" altLang="ko-KR" dirty="0"/>
              <a:t>SSR</a:t>
            </a:r>
            <a:r>
              <a:rPr lang="ko-KR" altLang="en-US" dirty="0"/>
              <a:t>을 지원하는가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BD52C-3250-E6E2-A14D-9E68EBF8F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CSR</a:t>
            </a:r>
            <a:r>
              <a:rPr lang="ko-KR" altLang="en-US" dirty="0"/>
              <a:t>은 </a:t>
            </a:r>
            <a:r>
              <a:rPr lang="en-US" altLang="ko-KR" dirty="0"/>
              <a:t>JS </a:t>
            </a:r>
            <a:r>
              <a:rPr lang="ko-KR" altLang="en-US" dirty="0"/>
              <a:t>번들이 로드되고</a:t>
            </a:r>
            <a:r>
              <a:rPr lang="en-US" altLang="ko-KR" dirty="0"/>
              <a:t>, React</a:t>
            </a:r>
            <a:r>
              <a:rPr lang="ko-KR" altLang="en-US" dirty="0"/>
              <a:t>가 </a:t>
            </a:r>
            <a:r>
              <a:rPr lang="ko-KR" altLang="en-US" dirty="0" err="1"/>
              <a:t>마운트되고</a:t>
            </a:r>
            <a:r>
              <a:rPr lang="en-US" altLang="ko-KR" dirty="0"/>
              <a:t>, </a:t>
            </a:r>
            <a:r>
              <a:rPr lang="ko-KR" altLang="en-US" dirty="0"/>
              <a:t>데이터까지 다 받아와야 비로소 콘텐츠가 보임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반면</a:t>
            </a:r>
            <a:r>
              <a:rPr lang="en-US" altLang="ko-KR" dirty="0"/>
              <a:t>, SSR</a:t>
            </a:r>
            <a:r>
              <a:rPr lang="ko-KR" altLang="en-US" dirty="0"/>
              <a:t>은 </a:t>
            </a:r>
            <a:r>
              <a:rPr lang="en-US" altLang="ko-KR" dirty="0"/>
              <a:t>HTML</a:t>
            </a:r>
            <a:r>
              <a:rPr lang="ko-KR" altLang="en-US" dirty="0"/>
              <a:t>을 서버에서 미리 만들어서 바로 브라우저에 보여줌 → 사용자 입장에선 체감 속도가 훨씬 빠름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SEO (</a:t>
            </a:r>
            <a:r>
              <a:rPr lang="ko-KR" altLang="en-US" dirty="0"/>
              <a:t>검색 엔진 최적화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SNS </a:t>
            </a:r>
            <a:r>
              <a:rPr lang="ko-KR" altLang="en-US" dirty="0"/>
              <a:t>미리보기 </a:t>
            </a:r>
            <a:r>
              <a:rPr lang="en-US" altLang="ko-KR" dirty="0"/>
              <a:t>(OG </a:t>
            </a:r>
            <a:r>
              <a:rPr lang="ko-KR" altLang="en-US" dirty="0"/>
              <a:t>태그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트위터나 페이스북 같은 곳에 링크 공유할 때</a:t>
            </a:r>
            <a:r>
              <a:rPr lang="en-US" altLang="ko-KR" dirty="0"/>
              <a:t>,CSR</a:t>
            </a:r>
            <a:r>
              <a:rPr lang="ko-KR" altLang="en-US" dirty="0"/>
              <a:t>은 </a:t>
            </a:r>
            <a:r>
              <a:rPr lang="en-US" altLang="ko-KR" dirty="0"/>
              <a:t>meta, </a:t>
            </a:r>
            <a:r>
              <a:rPr lang="en-US" altLang="ko-KR" dirty="0" err="1"/>
              <a:t>og:image</a:t>
            </a:r>
            <a:r>
              <a:rPr lang="en-US" altLang="ko-KR" dirty="0"/>
              <a:t> </a:t>
            </a:r>
            <a:r>
              <a:rPr lang="ko-KR" altLang="en-US" dirty="0"/>
              <a:t>등이 </a:t>
            </a:r>
            <a:r>
              <a:rPr lang="en-US" altLang="ko-KR" dirty="0"/>
              <a:t>JS </a:t>
            </a:r>
            <a:r>
              <a:rPr lang="ko-KR" altLang="en-US" dirty="0"/>
              <a:t>로딩 이후에 설정돼 → </a:t>
            </a:r>
            <a:r>
              <a:rPr lang="en-US" altLang="ko-KR" dirty="0"/>
              <a:t>SNS</a:t>
            </a:r>
            <a:r>
              <a:rPr lang="ko-KR" altLang="en-US" dirty="0"/>
              <a:t>에서 못 읽음</a:t>
            </a:r>
            <a:endParaRPr lang="en-US" altLang="ko-KR" dirty="0"/>
          </a:p>
          <a:p>
            <a:pPr lvl="1"/>
            <a:r>
              <a:rPr lang="en-US" altLang="ko-KR" dirty="0"/>
              <a:t>SSR</a:t>
            </a:r>
            <a:r>
              <a:rPr lang="ko-KR" altLang="en-US" dirty="0"/>
              <a:t>은 초기 </a:t>
            </a:r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en-US" altLang="ko-KR" dirty="0"/>
              <a:t>meta </a:t>
            </a:r>
            <a:r>
              <a:rPr lang="ko-KR" altLang="en-US" dirty="0"/>
              <a:t>태그가 다 있으므로 완벽 지원</a:t>
            </a:r>
            <a:endParaRPr lang="en-US" altLang="ko-KR" dirty="0"/>
          </a:p>
          <a:p>
            <a:r>
              <a:rPr lang="ko-KR" altLang="en-US" dirty="0"/>
              <a:t>낮은 사양 기기에서 </a:t>
            </a:r>
            <a:r>
              <a:rPr lang="en-US" altLang="ko-KR" dirty="0"/>
              <a:t>CSR</a:t>
            </a:r>
            <a:r>
              <a:rPr lang="ko-KR" altLang="en-US" dirty="0"/>
              <a:t>은 버거움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47A1E-1151-64E5-3B43-7FD72A88E622}"/>
              </a:ext>
            </a:extLst>
          </p:cNvPr>
          <p:cNvSpPr txBox="1"/>
          <p:nvPr/>
        </p:nvSpPr>
        <p:spPr>
          <a:xfrm>
            <a:off x="1503680" y="4570568"/>
            <a:ext cx="9563947" cy="830997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400" dirty="0"/>
              <a:t>React</a:t>
            </a:r>
            <a:r>
              <a:rPr lang="ko-KR" altLang="en-US" sz="2400" dirty="0"/>
              <a:t>는 </a:t>
            </a:r>
            <a:r>
              <a:rPr lang="en-US" altLang="ko-KR" sz="2400" b="1" dirty="0"/>
              <a:t>CSR + SSR + Streaming + Partial Rendering</a:t>
            </a:r>
            <a:r>
              <a:rPr lang="ko-KR" altLang="en-US" sz="2400" dirty="0"/>
              <a:t>을 조합하는 </a:t>
            </a:r>
            <a:r>
              <a:rPr lang="ko-KR" altLang="en-US" sz="2400" b="1" dirty="0"/>
              <a:t>하이브리드 웹</a:t>
            </a:r>
            <a:r>
              <a:rPr lang="ko-KR" altLang="en-US" sz="2400" dirty="0"/>
              <a:t>을 지향</a:t>
            </a:r>
          </a:p>
        </p:txBody>
      </p:sp>
    </p:spTree>
    <p:extLst>
      <p:ext uri="{BB962C8B-B14F-4D97-AF65-F5344CB8AC3E}">
        <p14:creationId xmlns:p14="http://schemas.microsoft.com/office/powerpoint/2010/main" val="136307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166AA-06B9-8D5C-A0B0-946CDB88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Remix vs</a:t>
            </a:r>
            <a:r>
              <a:rPr lang="ko-KR" altLang="en-US" dirty="0"/>
              <a:t> </a:t>
            </a:r>
            <a:r>
              <a:rPr lang="en-US" altLang="ko-KR" dirty="0"/>
              <a:t>Next.js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FE8B9F0-82CA-8C98-5524-2A491593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750965"/>
              </p:ext>
            </p:extLst>
          </p:nvPr>
        </p:nvGraphicFramePr>
        <p:xfrm>
          <a:off x="1123679" y="866987"/>
          <a:ext cx="9548331" cy="4666284"/>
        </p:xfrm>
        <a:graphic>
          <a:graphicData uri="http://schemas.openxmlformats.org/drawingml/2006/table">
            <a:tbl>
              <a:tblPr/>
              <a:tblGrid>
                <a:gridCol w="1733821">
                  <a:extLst>
                    <a:ext uri="{9D8B030D-6E8A-4147-A177-3AD203B41FA5}">
                      <a16:colId xmlns:a16="http://schemas.microsoft.com/office/drawing/2014/main" val="4030260622"/>
                    </a:ext>
                  </a:extLst>
                </a:gridCol>
                <a:gridCol w="3495174">
                  <a:extLst>
                    <a:ext uri="{9D8B030D-6E8A-4147-A177-3AD203B41FA5}">
                      <a16:colId xmlns:a16="http://schemas.microsoft.com/office/drawing/2014/main" val="940705768"/>
                    </a:ext>
                  </a:extLst>
                </a:gridCol>
                <a:gridCol w="4319336">
                  <a:extLst>
                    <a:ext uri="{9D8B030D-6E8A-4147-A177-3AD203B41FA5}">
                      <a16:colId xmlns:a16="http://schemas.microsoft.com/office/drawing/2014/main" val="2955141930"/>
                    </a:ext>
                  </a:extLst>
                </a:gridCol>
              </a:tblGrid>
              <a:tr h="248868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항목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Remix</a:t>
                      </a:r>
                      <a:endParaRPr lang="en-US" sz="1100" dirty="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Next.js 15</a:t>
                      </a:r>
                      <a:endParaRPr lang="en-US" sz="1100" dirty="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51925"/>
                  </a:ext>
                </a:extLst>
              </a:tr>
              <a:tr h="248868">
                <a:tc>
                  <a:txBody>
                    <a:bodyPr/>
                    <a:lstStyle/>
                    <a:p>
                      <a:r>
                        <a:rPr lang="ko-KR" altLang="en-US" sz="1100" b="1" dirty="0"/>
                        <a:t>라우팅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파일 기반 </a:t>
                      </a:r>
                      <a:r>
                        <a:rPr lang="en-US" altLang="ko-KR" sz="1100" dirty="0"/>
                        <a:t>+ </a:t>
                      </a:r>
                      <a:r>
                        <a:rPr lang="en-US" sz="1100" dirty="0"/>
                        <a:t>Nested routes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파일 기반 </a:t>
                      </a:r>
                      <a:r>
                        <a:rPr lang="en-US" altLang="ko-KR" sz="1100"/>
                        <a:t>+ </a:t>
                      </a:r>
                      <a:r>
                        <a:rPr lang="en-US" sz="1100"/>
                        <a:t>App Router (app/)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673932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ko-KR" altLang="en-US" sz="1100" b="1" dirty="0"/>
                        <a:t>데이터 로딩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loader, action </a:t>
                      </a:r>
                      <a:r>
                        <a:rPr lang="ko-KR" altLang="en-US" sz="1100" dirty="0"/>
                        <a:t>함수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서버 전용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fetch, useEffect, </a:t>
                      </a:r>
                      <a:r>
                        <a:rPr lang="en-US" sz="1100" dirty="0" err="1"/>
                        <a:t>getServerSideProps</a:t>
                      </a:r>
                      <a:r>
                        <a:rPr lang="en-US" sz="1100" dirty="0"/>
                        <a:t>, server-only </a:t>
                      </a:r>
                      <a:r>
                        <a:rPr lang="ko-KR" altLang="en-US" sz="1100" dirty="0"/>
                        <a:t>등 다양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142652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폼 처리</a:t>
                      </a:r>
                      <a:endParaRPr lang="ko-KR" alt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HTML Form + action() </a:t>
                      </a:r>
                      <a:r>
                        <a:rPr lang="ko-KR" altLang="en-US" sz="1100" dirty="0"/>
                        <a:t>기반 서버 처리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주로 </a:t>
                      </a:r>
                      <a:r>
                        <a:rPr lang="en-US" altLang="ko-KR" sz="1100"/>
                        <a:t>API route </a:t>
                      </a:r>
                      <a:r>
                        <a:rPr lang="ko-KR" altLang="en-US" sz="1100"/>
                        <a:t>또는 클라이언트 </a:t>
                      </a:r>
                      <a:r>
                        <a:rPr lang="en-US" altLang="ko-KR" sz="1100"/>
                        <a:t>fetch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728415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en-US" sz="1100" b="1"/>
                        <a:t>SSR </a:t>
                      </a:r>
                      <a:r>
                        <a:rPr lang="ko-KR" altLang="en-US" sz="1100" b="1"/>
                        <a:t>지원</a:t>
                      </a:r>
                      <a:endParaRPr lang="ko-KR" alt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기본값이 </a:t>
                      </a:r>
                      <a:r>
                        <a:rPr lang="en-US" sz="1100" dirty="0"/>
                        <a:t>SSR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기본값은 </a:t>
                      </a:r>
                      <a:r>
                        <a:rPr lang="en-US" altLang="ko-KR" sz="1100" dirty="0"/>
                        <a:t>Static, </a:t>
                      </a:r>
                      <a:r>
                        <a:rPr lang="ko-KR" altLang="en-US" sz="1100" dirty="0"/>
                        <a:t>필요시 </a:t>
                      </a:r>
                      <a:r>
                        <a:rPr lang="en-US" altLang="ko-KR" sz="1100" dirty="0"/>
                        <a:t>SSR </a:t>
                      </a:r>
                      <a:r>
                        <a:rPr lang="ko-KR" altLang="en-US" sz="1100" dirty="0"/>
                        <a:t>구성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430255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렌더링 구조</a:t>
                      </a:r>
                      <a:endParaRPr lang="ko-KR" alt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Nested layouts with streaming by default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React Server Components + layouts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912782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en-US" sz="1100" b="1"/>
                        <a:t>Streaming (React 18)</a:t>
                      </a:r>
                      <a:endParaRPr 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기본 지원 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서버 스트리밍 렌더링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RSC + Partial streaming (with suspense)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307605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클라이언트</a:t>
                      </a:r>
                      <a:r>
                        <a:rPr lang="en-US" altLang="ko-KR" sz="1100" b="1"/>
                        <a:t>/</a:t>
                      </a:r>
                      <a:r>
                        <a:rPr lang="ko-KR" altLang="en-US" sz="1100" b="1"/>
                        <a:t>서버 분리</a:t>
                      </a:r>
                      <a:endParaRPr lang="ko-KR" alt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명확 </a:t>
                      </a:r>
                      <a:r>
                        <a:rPr lang="en-US" altLang="ko-KR" sz="1100"/>
                        <a:t>(loader/action</a:t>
                      </a:r>
                      <a:r>
                        <a:rPr lang="ko-KR" altLang="en-US" sz="1100"/>
                        <a:t>은 항상 서버에서만 실행됨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server/client </a:t>
                      </a:r>
                      <a:r>
                        <a:rPr lang="ko-KR" altLang="en-US" sz="1100" dirty="0" err="1"/>
                        <a:t>디렉티브로</a:t>
                      </a:r>
                      <a:r>
                        <a:rPr lang="ko-KR" altLang="en-US" sz="1100" dirty="0"/>
                        <a:t> 구분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320990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en-US" sz="1100" b="1"/>
                        <a:t>API Routes</a:t>
                      </a:r>
                      <a:endParaRPr 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없음 </a:t>
                      </a:r>
                      <a:r>
                        <a:rPr lang="en-US" altLang="ko-KR" sz="1100"/>
                        <a:t>(form + action</a:t>
                      </a:r>
                      <a:r>
                        <a:rPr lang="ko-KR" altLang="en-US" sz="1100"/>
                        <a:t>으로 대체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있음 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sz="1100" dirty="0"/>
                        <a:t>pages/</a:t>
                      </a:r>
                      <a:r>
                        <a:rPr lang="en-US" sz="1100" dirty="0" err="1"/>
                        <a:t>api</a:t>
                      </a:r>
                      <a:r>
                        <a:rPr lang="en-US" sz="1100" dirty="0"/>
                        <a:t>/* </a:t>
                      </a:r>
                      <a:r>
                        <a:rPr lang="ko-KR" altLang="en-US" sz="1100" dirty="0"/>
                        <a:t>또는 </a:t>
                      </a:r>
                      <a:r>
                        <a:rPr lang="en-US" sz="1100" dirty="0"/>
                        <a:t>app/</a:t>
                      </a:r>
                      <a:r>
                        <a:rPr lang="en-US" sz="1100" dirty="0" err="1"/>
                        <a:t>api</a:t>
                      </a:r>
                      <a:r>
                        <a:rPr lang="en-US" sz="1100" dirty="0"/>
                        <a:t>/*)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092507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en-US" sz="1100" b="1"/>
                        <a:t>File upload</a:t>
                      </a:r>
                      <a:endParaRPr 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Form </a:t>
                      </a:r>
                      <a:r>
                        <a:rPr lang="ko-KR" altLang="en-US" sz="1100"/>
                        <a:t>기반 처리</a:t>
                      </a:r>
                      <a:r>
                        <a:rPr lang="en-US" altLang="ko-KR" sz="1100"/>
                        <a:t>, action</a:t>
                      </a:r>
                      <a:r>
                        <a:rPr lang="ko-KR" altLang="en-US" sz="1100"/>
                        <a:t>에서 </a:t>
                      </a:r>
                      <a:r>
                        <a:rPr lang="en-US" altLang="ko-KR" sz="1100"/>
                        <a:t>multipart </a:t>
                      </a:r>
                      <a:r>
                        <a:rPr lang="ko-KR" altLang="en-US" sz="1100"/>
                        <a:t>처리 가능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API route</a:t>
                      </a:r>
                      <a:r>
                        <a:rPr lang="ko-KR" altLang="en-US" sz="1100" dirty="0"/>
                        <a:t>로 처리 또는 외부 </a:t>
                      </a:r>
                      <a:r>
                        <a:rPr lang="ko-KR" altLang="en-US" sz="1100" dirty="0" err="1"/>
                        <a:t>업로더</a:t>
                      </a:r>
                      <a:r>
                        <a:rPr lang="ko-KR" altLang="en-US" sz="1100" dirty="0"/>
                        <a:t> 사용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8349475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지원 플랫폼</a:t>
                      </a:r>
                      <a:endParaRPr lang="ko-KR" alt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Express, Vite, Cloudflare </a:t>
                      </a:r>
                      <a:r>
                        <a:rPr lang="ko-KR" altLang="en-US" sz="1100"/>
                        <a:t>등 유연함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Vercel</a:t>
                      </a:r>
                      <a:r>
                        <a:rPr lang="en-US" sz="1100" dirty="0"/>
                        <a:t> </a:t>
                      </a:r>
                      <a:r>
                        <a:rPr lang="ko-KR" altLang="en-US" sz="1100" dirty="0"/>
                        <a:t>최적화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sz="1100" dirty="0"/>
                        <a:t>Node </a:t>
                      </a:r>
                      <a:r>
                        <a:rPr lang="ko-KR" altLang="en-US" sz="1100" dirty="0"/>
                        <a:t>기반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482010"/>
                  </a:ext>
                </a:extLst>
              </a:tr>
              <a:tr h="248868">
                <a:tc>
                  <a:txBody>
                    <a:bodyPr/>
                    <a:lstStyle/>
                    <a:p>
                      <a:r>
                        <a:rPr lang="ko-KR" altLang="en-US" sz="1100" b="1" dirty="0"/>
                        <a:t>학습 난이도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중간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익숙해지면 간단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쉬움</a:t>
                      </a:r>
                      <a:r>
                        <a:rPr lang="en-US" altLang="ko-KR" sz="1100" dirty="0"/>
                        <a:t>, RSC</a:t>
                      </a:r>
                      <a:r>
                        <a:rPr lang="ko-KR" altLang="en-US" sz="1100" dirty="0"/>
                        <a:t>는 다소 학습 필요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477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752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057CF-28AB-687A-62C5-B9135499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527FC-2F40-489F-371B-C43EFE20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206"/>
            <a:ext cx="10776373" cy="53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E9919-1ACE-20D6-C41F-195EF441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의 목적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C43F8D-372F-AAD7-ECE6-98251FB8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 인터페이스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(User Interface, UI)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효율적이고 선언적으로 구축하고 관리하는 것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/>
              <a:t>React</a:t>
            </a:r>
            <a:r>
              <a:rPr lang="ko-KR" altLang="en-US" dirty="0"/>
              <a:t>를 시작하는 사람들의 오해 </a:t>
            </a:r>
            <a:endParaRPr lang="en-US" altLang="ko-KR" dirty="0"/>
          </a:p>
          <a:p>
            <a:pPr lvl="1"/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jQuery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대용이라고 생각했던 초기 상황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jQuery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처럼 간단한 유틸리티의 성격으로 접근 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9607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CF7A1-AAE4-A2AF-D634-0191F52C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96E33-C9E2-C911-8C8F-1777DD09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1" y="621136"/>
            <a:ext cx="7059010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84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082DA-985D-EF21-0DAD-1311AD06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라우팅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F43683-2B0E-A93C-522B-8A1212EA4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폴더와 </a:t>
            </a:r>
            <a:r>
              <a:rPr lang="en-US" altLang="ko-KR" dirty="0"/>
              <a:t>page.js</a:t>
            </a:r>
          </a:p>
          <a:p>
            <a:r>
              <a:rPr lang="en-US" altLang="ko-KR" dirty="0"/>
              <a:t>[ ]</a:t>
            </a:r>
            <a:r>
              <a:rPr lang="ko-KR" altLang="en-US" dirty="0"/>
              <a:t>를 이용한 동적 설정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4B4004-962E-2B03-2EDD-4C999EFED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947" y="227305"/>
            <a:ext cx="4010515" cy="26186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8444A2-98AF-A5B1-1E57-11BF9315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73" y="3200789"/>
            <a:ext cx="10515600" cy="33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35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D556E-6C75-19E1-ECD9-C6ECCAEC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layout </a:t>
            </a:r>
            <a:r>
              <a:rPr lang="ko-KR" altLang="en-US" dirty="0"/>
              <a:t>설정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8BBC6-70B9-6502-7E0A-05D2D6D4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4" y="891713"/>
            <a:ext cx="2495898" cy="206721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4F48829-C708-B015-2758-0477D2A13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852" y="891713"/>
            <a:ext cx="8710507" cy="34163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"next/link"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function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TodoLayout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 children }: {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children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ReactNode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="p-6"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nav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="mb-4 flex gap-4 border-b pb-2"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="/todo/list"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="text-blue-600 hover:underline"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📋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List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="/todo/add"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="text-blue-600 hover:underline"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➕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Add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Todo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nav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&gt;{children}&lt;/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72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CBB3D8-5A93-14C7-41E2-9AC0C579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0" y="270145"/>
            <a:ext cx="10774279" cy="522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80451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353B3-0A76-117C-E7C9-1332E7ED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 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325D3D-72C1-CA02-5595-CD1F1C45A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652" y="797510"/>
            <a:ext cx="5323841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Metadata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metadata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Metadata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"Todo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|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MyApp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description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View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of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todos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and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manage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tasks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easily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."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keywords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"todo"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task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productivity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next.js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openGraph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"Todo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MyApp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description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Check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to-do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and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stay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organized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."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"https://yourdomain.com/todo/list"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website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TodoListPage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'text-4xl'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TodoListPage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9492BF-14A4-6CC9-D0DA-E4FC16F9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60" y="1218471"/>
            <a:ext cx="6532842" cy="395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23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03ACC-A21A-0FB5-4805-0A324060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방식 차이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6D5D38-7136-870F-7B73-B6E3C0C88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79477"/>
              </p:ext>
            </p:extLst>
          </p:nvPr>
        </p:nvGraphicFramePr>
        <p:xfrm>
          <a:off x="968585" y="844920"/>
          <a:ext cx="9103362" cy="1463040"/>
        </p:xfrm>
        <a:graphic>
          <a:graphicData uri="http://schemas.openxmlformats.org/drawingml/2006/table">
            <a:tbl>
              <a:tblPr/>
              <a:tblGrid>
                <a:gridCol w="4551681">
                  <a:extLst>
                    <a:ext uri="{9D8B030D-6E8A-4147-A177-3AD203B41FA5}">
                      <a16:colId xmlns:a16="http://schemas.microsoft.com/office/drawing/2014/main" val="113198845"/>
                    </a:ext>
                  </a:extLst>
                </a:gridCol>
                <a:gridCol w="4551681">
                  <a:extLst>
                    <a:ext uri="{9D8B030D-6E8A-4147-A177-3AD203B41FA5}">
                      <a16:colId xmlns:a16="http://schemas.microsoft.com/office/drawing/2014/main" val="29594338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실행 명령어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기본 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756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npm run dev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SSR + CSR + SSG</a:t>
                      </a:r>
                      <a:r>
                        <a:rPr lang="ko-KR" altLang="en-US" dirty="0"/>
                        <a:t> 전부 지원됨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혼합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049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npm run build + npm 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SSR + SSG </a:t>
                      </a:r>
                      <a:r>
                        <a:rPr lang="ko-KR" altLang="en-US" b="1" dirty="0"/>
                        <a:t>혼합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프로덕션 서버용 빌드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01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next export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완전 정적 사이트 </a:t>
                      </a:r>
                      <a:r>
                        <a:rPr lang="en-US" altLang="ko-KR" b="1" dirty="0"/>
                        <a:t>(SSG only)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3848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7BC29CD-6639-480B-737B-0744595A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85" y="2606200"/>
            <a:ext cx="7182852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6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E7AEC-AB31-D8B1-8DE6-CBE59729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r>
              <a:rPr lang="ko-KR" altLang="en-US" dirty="0"/>
              <a:t>는 동적으로 동작해야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6E678-0C86-4953-7EFA-58F27709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93" y="744841"/>
            <a:ext cx="7525800" cy="1724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306BBD-71F0-D24F-76ED-3EC81531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7" y="3105652"/>
            <a:ext cx="4886690" cy="25664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0B5071-2FB8-FB7B-1E30-D3BF231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377" y="2864022"/>
            <a:ext cx="6403409" cy="3366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041AA3-7329-856E-D8F6-9F8B189EF2C9}"/>
              </a:ext>
            </a:extLst>
          </p:cNvPr>
          <p:cNvSpPr/>
          <p:nvPr/>
        </p:nvSpPr>
        <p:spPr>
          <a:xfrm>
            <a:off x="5093547" y="3745653"/>
            <a:ext cx="2302933" cy="37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529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3CCB6-5CB5-4867-D088-24421AD7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Full-stack </a:t>
            </a:r>
            <a:r>
              <a:rPr lang="ko-KR" altLang="en-US" dirty="0"/>
              <a:t>과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F77A6-5CBD-EE53-2D97-19F8F387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직접 데이터베이스와 연동하는 방식 </a:t>
            </a:r>
            <a:endParaRPr lang="en-US" altLang="ko-KR" dirty="0"/>
          </a:p>
          <a:p>
            <a:r>
              <a:rPr lang="en-US" altLang="ko-KR" dirty="0"/>
              <a:t>API </a:t>
            </a:r>
            <a:r>
              <a:rPr lang="ko-KR" altLang="en-US" dirty="0"/>
              <a:t>서버를 분리하고 사용하는 방식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C2D176-B3DB-50D3-6FB8-6E8278EBB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091282"/>
              </p:ext>
            </p:extLst>
          </p:nvPr>
        </p:nvGraphicFramePr>
        <p:xfrm>
          <a:off x="1088813" y="1980070"/>
          <a:ext cx="9623151" cy="4351336"/>
        </p:xfrm>
        <a:graphic>
          <a:graphicData uri="http://schemas.openxmlformats.org/drawingml/2006/table">
            <a:tbl>
              <a:tblPr/>
              <a:tblGrid>
                <a:gridCol w="3207717">
                  <a:extLst>
                    <a:ext uri="{9D8B030D-6E8A-4147-A177-3AD203B41FA5}">
                      <a16:colId xmlns:a16="http://schemas.microsoft.com/office/drawing/2014/main" val="2965311071"/>
                    </a:ext>
                  </a:extLst>
                </a:gridCol>
                <a:gridCol w="3207717">
                  <a:extLst>
                    <a:ext uri="{9D8B030D-6E8A-4147-A177-3AD203B41FA5}">
                      <a16:colId xmlns:a16="http://schemas.microsoft.com/office/drawing/2014/main" val="1467095033"/>
                    </a:ext>
                  </a:extLst>
                </a:gridCol>
                <a:gridCol w="3207717">
                  <a:extLst>
                    <a:ext uri="{9D8B030D-6E8A-4147-A177-3AD203B41FA5}">
                      <a16:colId xmlns:a16="http://schemas.microsoft.com/office/drawing/2014/main" val="158817136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항목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직접 </a:t>
                      </a:r>
                      <a:r>
                        <a:rPr lang="en-US" sz="1600"/>
                        <a:t>DB </a:t>
                      </a:r>
                      <a:r>
                        <a:rPr lang="ko-KR" altLang="en-US" sz="1600"/>
                        <a:t>연결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/>
                        <a:t>API </a:t>
                      </a:r>
                      <a:r>
                        <a:rPr lang="ko-KR" altLang="en-US" sz="1600"/>
                        <a:t>서버 분리 방식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94255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구조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Next.js</a:t>
                      </a:r>
                      <a:r>
                        <a:rPr lang="ko-KR" altLang="en-US" sz="1600" dirty="0"/>
                        <a:t>가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직접 접근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/>
                        <a:t>DB</a:t>
                      </a:r>
                      <a:r>
                        <a:rPr lang="ko-KR" altLang="en-US" sz="1600"/>
                        <a:t>는 별도 </a:t>
                      </a:r>
                      <a:r>
                        <a:rPr lang="en-US" altLang="ko-KR" sz="1600"/>
                        <a:t>API </a:t>
                      </a:r>
                      <a:r>
                        <a:rPr lang="ko-KR" altLang="en-US" sz="1600"/>
                        <a:t>서버가 담당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26288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ko-KR" altLang="en-US" sz="1600"/>
                        <a:t>호출 방법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함수 호출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예</a:t>
                      </a:r>
                      <a:r>
                        <a:rPr lang="en-US" altLang="ko-KR" sz="1600" dirty="0"/>
                        <a:t>: </a:t>
                      </a:r>
                      <a:r>
                        <a:rPr lang="en-US" sz="1600" dirty="0"/>
                        <a:t>Prisma, Drizzle)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fetch/axios </a:t>
                      </a:r>
                      <a:r>
                        <a:rPr lang="ko-KR" altLang="en-US" sz="1600"/>
                        <a:t>등 </a:t>
                      </a:r>
                      <a:r>
                        <a:rPr lang="en-US" sz="1600"/>
                        <a:t>HTTP </a:t>
                      </a:r>
                      <a:r>
                        <a:rPr lang="ko-KR" altLang="en-US" sz="1600"/>
                        <a:t>요청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65138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ko-KR" altLang="en-US" sz="1600"/>
                        <a:t>속도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빠름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로컬 함수 호출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느림 </a:t>
                      </a:r>
                      <a:r>
                        <a:rPr lang="en-US" altLang="ko-KR" sz="1600"/>
                        <a:t>(HTTP </a:t>
                      </a:r>
                      <a:r>
                        <a:rPr lang="ko-KR" altLang="en-US" sz="1600"/>
                        <a:t>네트워크 왕복 발생</a:t>
                      </a:r>
                      <a:r>
                        <a:rPr lang="en-US" altLang="ko-KR" sz="1600"/>
                        <a:t>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632453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ko-KR" altLang="en-US" sz="1600"/>
                        <a:t>보안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코드 내에서 </a:t>
                      </a:r>
                      <a:r>
                        <a:rPr lang="en-US" altLang="ko-KR" sz="1600"/>
                        <a:t>DB </a:t>
                      </a:r>
                      <a:r>
                        <a:rPr lang="ko-KR" altLang="en-US" sz="1600"/>
                        <a:t>접근 → 안전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API </a:t>
                      </a:r>
                      <a:r>
                        <a:rPr lang="ko-KR" altLang="en-US" sz="1600" dirty="0"/>
                        <a:t>서버에서 인증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인가 처리 필요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619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ko-KR" altLang="en-US" sz="1600"/>
                        <a:t>배포 환경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/>
                        <a:t>DB </a:t>
                      </a:r>
                      <a:r>
                        <a:rPr lang="ko-KR" altLang="en-US" sz="1600"/>
                        <a:t>접근 가능한 서버 환경 필요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Next.js</a:t>
                      </a:r>
                      <a:r>
                        <a:rPr lang="ko-KR" altLang="en-US" sz="1600" dirty="0"/>
                        <a:t>가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몰라도 동작 가능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37542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ko-KR" altLang="en-US" sz="1600"/>
                        <a:t>클라이언트 직접 접근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❌ 불가능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✅ 가능 </a:t>
                      </a:r>
                      <a:r>
                        <a:rPr lang="en-US" altLang="ko-KR" sz="1600" dirty="0"/>
                        <a:t>(e.g. /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en-US" altLang="ko-KR" sz="1600" dirty="0"/>
                        <a:t>/todo </a:t>
                      </a:r>
                      <a:r>
                        <a:rPr lang="ko-KR" altLang="en-US" sz="1600" dirty="0"/>
                        <a:t>경유 시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61096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ko-KR" altLang="en-US" sz="1600"/>
                        <a:t>재사용성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적음 </a:t>
                      </a:r>
                      <a:r>
                        <a:rPr lang="en-US" altLang="ko-KR" sz="1600"/>
                        <a:t>(Next.js </a:t>
                      </a:r>
                      <a:r>
                        <a:rPr lang="ko-KR" altLang="en-US" sz="1600"/>
                        <a:t>내부 전용</a:t>
                      </a:r>
                      <a:r>
                        <a:rPr lang="en-US" altLang="ko-KR" sz="1600"/>
                        <a:t>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높음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다른 앱에서도 </a:t>
                      </a:r>
                      <a:r>
                        <a:rPr lang="en-US" altLang="ko-KR" sz="1600" dirty="0"/>
                        <a:t>API </a:t>
                      </a:r>
                      <a:r>
                        <a:rPr lang="ko-KR" altLang="en-US" sz="1600" dirty="0"/>
                        <a:t>호출 가능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863925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ko-KR" altLang="en-US" sz="1600"/>
                        <a:t>유지보수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확장성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단순하지만 앱과 </a:t>
                      </a:r>
                      <a:r>
                        <a:rPr lang="en-US" altLang="ko-KR" sz="1600"/>
                        <a:t>DB</a:t>
                      </a:r>
                      <a:r>
                        <a:rPr lang="ko-KR" altLang="en-US" sz="1600"/>
                        <a:t>가 강하게 결합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 err="1"/>
                        <a:t>마이크로서비스</a:t>
                      </a:r>
                      <a:r>
                        <a:rPr lang="ko-KR" altLang="en-US" sz="1600" dirty="0"/>
                        <a:t> 구조로 확장 쉬움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840935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ko-KR" altLang="en-US" sz="1600"/>
                        <a:t>예시 프레임워크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Remix, Next.js server component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Next.js + </a:t>
                      </a:r>
                      <a:r>
                        <a:rPr lang="en-US" sz="1600" dirty="0" err="1"/>
                        <a:t>NestJS</a:t>
                      </a:r>
                      <a:r>
                        <a:rPr lang="en-US" sz="1600" dirty="0"/>
                        <a:t>, Express, Django </a:t>
                      </a:r>
                      <a:r>
                        <a:rPr lang="ko-KR" altLang="en-US" sz="1600" dirty="0"/>
                        <a:t>등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477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622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8CBA6-4D66-B239-E84E-DA7F6C6F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Prisma </a:t>
            </a:r>
            <a:r>
              <a:rPr lang="ko-KR" altLang="en-US" dirty="0"/>
              <a:t>사용해 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0F2B3-3DDB-CCC9-3595-D697B9AE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845067"/>
            <a:ext cx="8480848" cy="38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02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7A02A-E3C2-EE37-70B6-0E1B057F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87075-CB23-57DE-B5D3-679772CF4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buNone/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npm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install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prisma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--save-dev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npm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install @prisma/client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npx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prisma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init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다시초기화하려면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prisma</a:t>
            </a:r>
            <a:r>
              <a:rPr lang="ko-KR" altLang="en-US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폴더삭제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AD9BEC-9E76-03ED-2A0C-73BA0E27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12400"/>
            <a:ext cx="2543530" cy="136226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1AE164C-4086-986F-9BA7-4928A3EED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427" y="2413337"/>
            <a:ext cx="3522133" cy="20313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generator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client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provider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"prisma-client-js"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output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"../src/generated/prisma"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datasource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db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provider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url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env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"DATABASE_URL"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403C63-5554-5EA6-FA1E-2B5F02E3B01C}"/>
              </a:ext>
            </a:extLst>
          </p:cNvPr>
          <p:cNvSpPr txBox="1"/>
          <p:nvPr/>
        </p:nvSpPr>
        <p:spPr>
          <a:xfrm>
            <a:off x="1727199" y="4848132"/>
            <a:ext cx="8520853" cy="748923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.env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DATABASE_URL="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mysql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://nextdbuser:nextdbuser@localhost:3306/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nextdb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87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94F48-0989-B9EC-2FE9-56D7E6A5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 vs</a:t>
            </a:r>
            <a:r>
              <a:rPr lang="ko-KR" altLang="en-US" dirty="0"/>
              <a:t> </a:t>
            </a:r>
            <a:r>
              <a:rPr lang="en-US" altLang="ko-KR" dirty="0"/>
              <a:t>Legacy</a:t>
            </a:r>
            <a:r>
              <a:rPr lang="ko-KR" alt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88948-13CC-322E-FEBD-8ED18F359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App 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중심  </a:t>
            </a:r>
            <a:r>
              <a:rPr lang="en-US" altLang="ko-KR" dirty="0"/>
              <a:t>+ JS</a:t>
            </a:r>
            <a:r>
              <a:rPr lang="ko-KR" altLang="en-US" dirty="0"/>
              <a:t>의 보조 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 중심  </a:t>
            </a:r>
            <a:r>
              <a:rPr lang="en-US" altLang="ko-KR" dirty="0"/>
              <a:t>+ HTML</a:t>
            </a:r>
            <a:r>
              <a:rPr lang="ko-KR" altLang="en-US" dirty="0"/>
              <a:t>이라는 </a:t>
            </a:r>
            <a:r>
              <a:rPr lang="en-US" altLang="ko-KR" dirty="0"/>
              <a:t>View </a:t>
            </a:r>
          </a:p>
          <a:p>
            <a:r>
              <a:rPr lang="ko-KR" altLang="en-US" dirty="0"/>
              <a:t>데이터 발생의 근원</a:t>
            </a:r>
            <a:endParaRPr lang="en-US" altLang="ko-KR" dirty="0"/>
          </a:p>
          <a:p>
            <a:pPr lvl="1"/>
            <a:r>
              <a:rPr lang="ko-KR" altLang="en-US" dirty="0"/>
              <a:t>단방향</a:t>
            </a:r>
            <a:endParaRPr lang="en-US" altLang="ko-KR" dirty="0"/>
          </a:p>
          <a:p>
            <a:pPr lvl="1"/>
            <a:r>
              <a:rPr lang="ko-KR" altLang="en-US" dirty="0"/>
              <a:t>양방향 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의 컴파일</a:t>
            </a:r>
            <a:endParaRPr lang="en-US" altLang="ko-KR" dirty="0"/>
          </a:p>
          <a:p>
            <a:r>
              <a:rPr lang="en-US" altLang="ko-KR" dirty="0"/>
              <a:t>TTV(Time</a:t>
            </a:r>
            <a:r>
              <a:rPr lang="ko-KR" altLang="en-US" dirty="0"/>
              <a:t> </a:t>
            </a:r>
            <a:r>
              <a:rPr lang="en-US" altLang="ko-KR" dirty="0"/>
              <a:t>To View)</a:t>
            </a:r>
          </a:p>
          <a:p>
            <a:r>
              <a:rPr lang="en-US" altLang="ko-KR" dirty="0"/>
              <a:t>TTI</a:t>
            </a:r>
            <a:r>
              <a:rPr lang="ko-KR" altLang="en-US" dirty="0"/>
              <a:t> </a:t>
            </a:r>
            <a:r>
              <a:rPr lang="en-US" altLang="ko-KR" dirty="0"/>
              <a:t>(Time To Interact)</a:t>
            </a:r>
          </a:p>
          <a:p>
            <a:r>
              <a:rPr lang="en-US" altLang="ko-KR" dirty="0"/>
              <a:t>HTML5</a:t>
            </a:r>
          </a:p>
          <a:p>
            <a:r>
              <a:rPr lang="en-US" altLang="ko-KR" dirty="0"/>
              <a:t>PWA(progressive</a:t>
            </a:r>
            <a:r>
              <a:rPr lang="ko-KR" alt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app)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09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74DB20-33E9-557E-374B-DDD17DAC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5" y="210402"/>
            <a:ext cx="2905530" cy="143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CFC09-19D0-7F4C-11CA-C116D97D8147}"/>
              </a:ext>
            </a:extLst>
          </p:cNvPr>
          <p:cNvSpPr txBox="1"/>
          <p:nvPr/>
        </p:nvSpPr>
        <p:spPr>
          <a:xfrm>
            <a:off x="264159" y="2094561"/>
            <a:ext cx="2604233" cy="923330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npx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prisma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pull</a:t>
            </a:r>
          </a:p>
          <a:p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npx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prisma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generate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AEC9C3-283D-2878-81E5-35C8B531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60" y="1962522"/>
            <a:ext cx="7062165" cy="459946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4A5E2DAC-FC34-B67C-8545-D0AE80196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5" y="283309"/>
            <a:ext cx="7775787" cy="12926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PrismaClient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"@/generated/prisma"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PrismaClient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5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29713-FEF0-9580-8986-90E9F6B2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활용 기준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62847-ED85-37D6-26C8-DE87AFD40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컴포넌트는 서버에서 동작하거나</a:t>
            </a:r>
            <a:r>
              <a:rPr lang="en-US" altLang="ko-KR" dirty="0"/>
              <a:t>, </a:t>
            </a:r>
            <a:r>
              <a:rPr lang="ko-KR" altLang="en-US" dirty="0"/>
              <a:t>브라우저에서 동작하거나 하는 기준으로 구분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 처리나 </a:t>
            </a:r>
            <a:r>
              <a:rPr lang="en-US" altLang="ko-KR" dirty="0"/>
              <a:t>useState( )</a:t>
            </a:r>
            <a:r>
              <a:rPr lang="ko-KR" altLang="en-US" dirty="0"/>
              <a:t>의 동작은 클라이언트 동작이므로 분리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page.js</a:t>
            </a:r>
            <a:r>
              <a:rPr lang="ko-KR" altLang="en-US" dirty="0"/>
              <a:t>는 주로 데이터를 </a:t>
            </a:r>
            <a:r>
              <a:rPr lang="ko-KR" altLang="en-US" dirty="0" err="1"/>
              <a:t>로딩하는</a:t>
            </a:r>
            <a:r>
              <a:rPr lang="ko-KR" altLang="en-US" dirty="0"/>
              <a:t> 역할 위주로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page.js</a:t>
            </a:r>
            <a:r>
              <a:rPr lang="ko-KR" altLang="en-US" dirty="0"/>
              <a:t>는 하위 컴포넌트로 데이터를 </a:t>
            </a:r>
            <a:r>
              <a:rPr lang="en-US" altLang="ko-KR" dirty="0"/>
              <a:t>props</a:t>
            </a:r>
            <a:r>
              <a:rPr lang="ko-KR" altLang="en-US" dirty="0"/>
              <a:t>로 전달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이벤트 등을 발생해서 처리해야 하는 부분은 다시 분리 </a:t>
            </a:r>
          </a:p>
        </p:txBody>
      </p:sp>
    </p:spTree>
    <p:extLst>
      <p:ext uri="{BB962C8B-B14F-4D97-AF65-F5344CB8AC3E}">
        <p14:creationId xmlns:p14="http://schemas.microsoft.com/office/powerpoint/2010/main" val="2367293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A86A4-02C6-0BAA-EE2B-AC6C951A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todo list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2BDE1F-868B-7282-D52D-EB5C0D8CB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212" y="1028343"/>
            <a:ext cx="8073813" cy="48013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interface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PageProps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searchParams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&lt;{ [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|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TodoListPage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searchParams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PageProps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searchParams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allTodos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all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tbl_todo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findMany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skip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take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orderBy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desc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}),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tbl_todo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count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])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allTodos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C4674C-02D5-9839-F7EA-4713D17D2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00" y="1028343"/>
            <a:ext cx="2229161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05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4FD0F81-CB37-B11F-C2FB-DA2E06AD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13" y="478641"/>
            <a:ext cx="2898987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interface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complete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boolean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Date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interface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PagingInfo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prev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boolean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boolean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pageNums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487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F55DD9-7541-1D10-2598-077C2BD85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6" y="142099"/>
            <a:ext cx="1829055" cy="5048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2C86F96C-85CB-3CA4-3050-29A75E0C7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3" y="903596"/>
            <a:ext cx="7206827" cy="26007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PagingInfo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types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global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defaultNum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extractString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isNaN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?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defaultNum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safeNum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extractString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typeof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===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Array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isArray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];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여러 값 중 첫 번째 사용</a:t>
            </a:r>
            <a:b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typeof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===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753AD-F345-38FF-5694-0C973A8D079C}"/>
              </a:ext>
            </a:extLst>
          </p:cNvPr>
          <p:cNvSpPr txBox="1"/>
          <p:nvPr/>
        </p:nvSpPr>
        <p:spPr>
          <a:xfrm>
            <a:off x="5323840" y="1568588"/>
            <a:ext cx="6096000" cy="4385816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makePageDate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PagingInfo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isNaN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isNaN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Math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ceil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Math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ceil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9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pageCount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!==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pageCount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Array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length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((_,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=&gt; i+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260619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5E16A-1137-DDE5-4E4C-D930AE08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r>
              <a:rPr lang="ko-KR" altLang="en-US" dirty="0"/>
              <a:t>의 </a:t>
            </a:r>
            <a:r>
              <a:rPr lang="en-US" altLang="ko-KR" dirty="0" err="1"/>
              <a:t>page.tsx</a:t>
            </a:r>
            <a:r>
              <a:rPr lang="ko-KR" altLang="en-US" dirty="0"/>
              <a:t>를 구성하는 컴포넌트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D74BC-AE49-BDC4-E239-7EB395D8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201"/>
            <a:ext cx="2324424" cy="1200318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5B82086-36DA-36E9-DBB3-54B726302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307" y="816230"/>
            <a:ext cx="8554720" cy="48936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"../../../types/global"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"next/link"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ListComponent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{todos}: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todos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[]})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{todos.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todo =&gt; (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="border-1 m-2 p-2 list-none"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`/todo/read/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- 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toLocaleDateString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()}&lt;/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))}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ListComponent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53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91CFC1-79C3-2C05-65E3-230FF36A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9" y="247282"/>
            <a:ext cx="2191056" cy="71447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23C99A5-21F1-325B-31EE-0C562485E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34" y="111433"/>
            <a:ext cx="9198187" cy="6370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makePageDate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"@/utils/pageDataUtil"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"next/link"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PagingInfo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"../../../types/global"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PagingComponent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({page,size,total, dest}: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dest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pageInfo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PagingInfo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makePageDate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(page,size,total);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prev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pageInfo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='flex justify-center items-center w-full 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='flex rounded-lg'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prev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='m-2 p-2 bg-gray-100 rounded-md'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&gt;Prev&lt;/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(pageNum, i) =&gt;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='m-2 p-2 bg-gray-100 rounded-md'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{i}&gt;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${dest}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?page=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${pageNum}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&amp;size=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${size}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}&gt;{pageNum}&lt;/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)}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next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='m-2 p-2 bg-gray-100 rounded-md'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&gt;Next&lt;/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PagingComponent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162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339042-4F85-29AE-804A-8A26B01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3" y="0"/>
            <a:ext cx="533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21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3E148-8E6D-4D21-42A6-C09E53CA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todo </a:t>
            </a:r>
            <a:r>
              <a:rPr lang="ko-KR" altLang="en-US" dirty="0"/>
              <a:t>등록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060573-910D-581A-B607-8092F94B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사용자의 입력이 필요한 컴포넌트는 </a:t>
            </a:r>
            <a:r>
              <a:rPr lang="en-US" altLang="ko-KR" dirty="0"/>
              <a:t>‘use-client’</a:t>
            </a:r>
            <a:r>
              <a:rPr lang="ko-KR" altLang="en-US" dirty="0"/>
              <a:t>로 작성</a:t>
            </a:r>
            <a:endParaRPr lang="en-US" altLang="ko-KR" dirty="0"/>
          </a:p>
          <a:p>
            <a:r>
              <a:rPr lang="ko-KR" altLang="en-US" dirty="0"/>
              <a:t>서버의 처리는 </a:t>
            </a:r>
            <a:r>
              <a:rPr lang="en-US" altLang="ko-KR" dirty="0"/>
              <a:t>action</a:t>
            </a:r>
            <a:r>
              <a:rPr lang="ko-KR" altLang="en-US" dirty="0"/>
              <a:t>으로 처리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D03DBC-747C-D653-9B28-F2CB21F9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44" y="2258659"/>
            <a:ext cx="2114845" cy="202910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4111F32-B035-D975-0B61-2FAB9E14C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651" y="1882788"/>
            <a:ext cx="6739467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server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"../../../../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lib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createTodo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: 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2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초 대기</a:t>
            </a:r>
            <a:b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resolve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=&gt; </a:t>
            </a:r>
            <a:r>
              <a:rPr kumimoji="0" lang="ko-KR" altLang="ko-KR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setTimeout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resolve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2000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tbl_todo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create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complete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아무 결과나 반환</a:t>
            </a:r>
            <a:b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status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ok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Created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!'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73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1324FD-0CB9-91F3-70E4-B8CCEEF2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4" y="196330"/>
            <a:ext cx="2133898" cy="137179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7B0A-A389-DAEC-A9A0-F4D0FC155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346" y="1847562"/>
            <a:ext cx="4463628" cy="452431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client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useActionState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useRouter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navigation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createTodo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app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/todo/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todoActions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interface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State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status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initialState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State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status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AddFormComponent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router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useRouter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actionFn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=&gt;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createTodo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result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useActionState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actionFn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initialState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57B8-1463-56C3-6F8A-1C3F70146E8E}"/>
              </a:ext>
            </a:extLst>
          </p:cNvPr>
          <p:cNvSpPr txBox="1"/>
          <p:nvPr/>
        </p:nvSpPr>
        <p:spPr>
          <a:xfrm>
            <a:off x="5276427" y="250269"/>
            <a:ext cx="6096000" cy="6324808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="space-y-4"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="m-2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w-full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p-2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border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rounded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="m-2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w-full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p-2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border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rounded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="m-2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w-full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p-2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border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rounded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submit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disabled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="bg-blue-600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text-white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px-4 py-2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rounded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hover:bg-blue-700"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Submitting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...'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Submit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(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`mt-4 p-4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rounded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status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'bg-green-100 text-green-800'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'bg-red-100 text-red-800'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onClick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{() =&gt;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router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push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'/todo/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}}&gt;CLICK&lt;/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)}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AddFormComponent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8200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4CFE5-FCE8-D74E-267F-7B192453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CSR, SSR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7252E1-F18E-2374-4296-57DD046FD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CSR</a:t>
            </a:r>
          </a:p>
          <a:p>
            <a:pPr lvl="1"/>
            <a:r>
              <a:rPr lang="en-US" altLang="ko-KR" dirty="0"/>
              <a:t>TTV</a:t>
            </a:r>
            <a:r>
              <a:rPr lang="ko-KR" altLang="en-US" dirty="0"/>
              <a:t>와 </a:t>
            </a:r>
            <a:r>
              <a:rPr lang="en-US" altLang="ko-KR" dirty="0"/>
              <a:t>TTI</a:t>
            </a:r>
            <a:r>
              <a:rPr lang="ko-KR" altLang="en-US" dirty="0"/>
              <a:t>가 같은 시기 </a:t>
            </a:r>
            <a:endParaRPr lang="en-US" altLang="ko-KR" dirty="0"/>
          </a:p>
          <a:p>
            <a:pPr lvl="1"/>
            <a:r>
              <a:rPr lang="en-US" altLang="ko-KR" dirty="0"/>
              <a:t>App </a:t>
            </a:r>
            <a:r>
              <a:rPr lang="ko-KR" altLang="en-US" dirty="0"/>
              <a:t>과 유사한 흐름 </a:t>
            </a:r>
            <a:endParaRPr lang="en-US" altLang="ko-KR" dirty="0"/>
          </a:p>
          <a:p>
            <a:pPr lvl="1"/>
            <a:r>
              <a:rPr lang="ko-KR" altLang="en-US" dirty="0"/>
              <a:t>데이터 통신은 주로 </a:t>
            </a:r>
            <a:r>
              <a:rPr lang="en-US" altLang="ko-KR" dirty="0"/>
              <a:t>Ajax </a:t>
            </a:r>
          </a:p>
          <a:p>
            <a:pPr lvl="1"/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  <a:r>
              <a:rPr lang="ko-KR" altLang="en-US" dirty="0"/>
              <a:t> 개념 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SSR</a:t>
            </a:r>
          </a:p>
          <a:p>
            <a:pPr lvl="1"/>
            <a:r>
              <a:rPr lang="en-US" altLang="ko-KR" dirty="0"/>
              <a:t>TTV </a:t>
            </a:r>
            <a:r>
              <a:rPr lang="ko-KR" altLang="en-US" dirty="0"/>
              <a:t>먼저</a:t>
            </a:r>
            <a:r>
              <a:rPr lang="en-US" altLang="ko-KR" dirty="0"/>
              <a:t>, TTI</a:t>
            </a:r>
            <a:r>
              <a:rPr lang="ko-KR" altLang="en-US" dirty="0"/>
              <a:t>는 나중 </a:t>
            </a:r>
            <a:endParaRPr lang="en-US" altLang="ko-KR" dirty="0"/>
          </a:p>
          <a:p>
            <a:pPr lvl="1"/>
            <a:r>
              <a:rPr lang="ko-KR" altLang="en-US" dirty="0"/>
              <a:t>전통적인 </a:t>
            </a:r>
            <a:r>
              <a:rPr lang="en-US" altLang="ko-KR" dirty="0"/>
              <a:t>Server-Side Programming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r>
              <a:rPr lang="ko-KR" altLang="en-US" dirty="0"/>
              <a:t>데이터 통신은 주로 </a:t>
            </a:r>
            <a:r>
              <a:rPr lang="en-US" altLang="ko-KR" dirty="0"/>
              <a:t>Request-Response </a:t>
            </a:r>
          </a:p>
          <a:p>
            <a:pPr lvl="1"/>
            <a:r>
              <a:rPr lang="en-US" altLang="ko-KR" dirty="0"/>
              <a:t>Web Page </a:t>
            </a:r>
            <a:r>
              <a:rPr lang="ko-KR" altLang="en-US" dirty="0"/>
              <a:t>개념 </a:t>
            </a:r>
          </a:p>
        </p:txBody>
      </p:sp>
    </p:spTree>
    <p:extLst>
      <p:ext uri="{BB962C8B-B14F-4D97-AF65-F5344CB8AC3E}">
        <p14:creationId xmlns:p14="http://schemas.microsoft.com/office/powerpoint/2010/main" val="2706295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D36C8E-355F-F6DA-2015-86DAF371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7" y="157971"/>
            <a:ext cx="5239150" cy="2822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658E54-48A1-0203-F515-75477B58D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719" y="3429000"/>
            <a:ext cx="3691195" cy="3015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65DC3C-BB32-BC91-AA56-220462391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0" y="3485783"/>
            <a:ext cx="3980653" cy="30022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68293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34535-1244-9EEE-66E6-5DB82B71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FA00A-F020-E6D1-0ECD-3B7EB2581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</a:t>
            </a:r>
            <a:r>
              <a:rPr lang="en-US" altLang="ko-KR" dirty="0"/>
              <a:t>todo </a:t>
            </a:r>
            <a:r>
              <a:rPr lang="ko-KR" altLang="en-US" dirty="0"/>
              <a:t>조회는 미리 </a:t>
            </a:r>
            <a:r>
              <a:rPr lang="en-US" altLang="ko-KR" dirty="0"/>
              <a:t>Static Site Generation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EFA40-7B17-A283-BBFE-347BB11D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5" y="1454203"/>
            <a:ext cx="1829055" cy="75258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0B65182-8D73-735C-BA49-84A6A970D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194" y="1454203"/>
            <a:ext cx="8191500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"../../../../../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types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global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"../../../../../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lib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ReadComponent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components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/todo/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readComponent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generateStaticParams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todos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tbl_todo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findMany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where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gt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}} 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todos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=&gt; ({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)}))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TodoReadPage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params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}:{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params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&gt;})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prop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params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"==================================="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prop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prop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tbl_todo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findUnique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where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)}})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'text-4xl'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ReadComponent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}/&gt;}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TodoReadPage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49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62F95F-DB56-68D5-8A5C-DE79682D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" y="132706"/>
            <a:ext cx="2791215" cy="164805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2FFAE45-9772-9C62-A427-EECB47EF1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585" y="132706"/>
            <a:ext cx="7755467" cy="300082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'use client'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"../../../types/global"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"next/link"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ReadComponent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({todo}  : 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toLocaleDateString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()}&lt;/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`/todo/edit/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${todo?.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}&gt;EDIT&lt;/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ReadComponent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751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EF78E-A2B2-5C50-C0DF-21A1B2D0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run build </a:t>
            </a:r>
            <a:r>
              <a:rPr lang="ko-KR" altLang="en-US" dirty="0"/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3AB901-B1A6-50D0-A501-27651CE85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41" y="903765"/>
            <a:ext cx="806880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4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C2244-36FE-D2C3-52FD-118DDA00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JWT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7C9D4-0AB5-89E9-0B69-F9D5AEAE3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jose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65713A-C6AB-A389-BFC6-1F80B0E3A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09" y="243565"/>
            <a:ext cx="7638047" cy="470898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SignJWT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jwtVerify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"jose"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SECRET_KEY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process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env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JWT_SECRET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!;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encoder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TextEncoder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secret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encoder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encode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SECRET_KEY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interface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exp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: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 JWT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생성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async function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(payload: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any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expiresIn =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"1h"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new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SignJWT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(payload)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setProtectedHeader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alg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"HS256"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setExpirationTime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(expiresIn)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sign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secret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 JWT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검증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async function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(token: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payload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=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jwtVerify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(token,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secret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payload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unknown as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catch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(error) {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null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1B4F4F2-3032-5810-24E8-66E3B2EF6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299" y="5371963"/>
            <a:ext cx="8275721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JWT_SECRET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012345678900123456789001234567890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EE273A-C2E3-3063-4781-569F52AE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4" y="1615814"/>
            <a:ext cx="277216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20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EA672-A451-FCC1-53C8-1A7B736C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 login </a:t>
            </a:r>
            <a:r>
              <a:rPr lang="ko-KR" altLang="en-US" dirty="0"/>
              <a:t>페이지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BE8E7B-FE5B-1206-39A0-BE261221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51" y="1000073"/>
            <a:ext cx="1991003" cy="74305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01745E5-878B-5B2C-3C85-5494E5D0D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331" y="1000073"/>
            <a:ext cx="6669505" cy="161582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LoginPage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'text-4xl'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}&gt;Login Page&lt;/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LoginPage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893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8CF1B-2555-EA62-E4E8-775B787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action </a:t>
            </a:r>
            <a:r>
              <a:rPr lang="ko-KR" altLang="en-US" dirty="0"/>
              <a:t>추가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B8577-E471-E7B3-1130-B03570EF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7" y="831351"/>
            <a:ext cx="2210108" cy="11526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7FF1DF3-480C-6095-55D0-DCB1E392D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632" y="610136"/>
            <a:ext cx="8756984" cy="62478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'use server'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"@/utils/jwtUtil"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"next/headers"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async function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loginAction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prevState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any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formData: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uid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formData.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'uid'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upw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formData.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'upw'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"user1@aaa.com"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'User1'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JWT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생성</a:t>
            </a: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accessToken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"10m"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refreshToken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"7d"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쿠키에 저장</a:t>
            </a: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cookieObj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 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cookieObj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"access-token"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accessToken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httpOnly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"/"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maxAge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1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시간</a:t>
            </a: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cookieObj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"refresh-token"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refreshToken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httpOnly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"/"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maxAge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24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7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//7days</a:t>
            </a: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success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async function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cookieObj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 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token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cookieObj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"access-token"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)?.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(!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null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await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41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21A69-D654-6EEB-8981-AA19E6B5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LoginComponent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B501D5-A2DF-5AF5-CD82-FB4EF647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0" y="849367"/>
            <a:ext cx="2819794" cy="160995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295D4408-7699-59E8-DFCD-74B30194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710" y="-5417"/>
            <a:ext cx="8732921" cy="6863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'use client'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useActionState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useEffect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loginAction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"@/app/user/actions/userActions"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useRouter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"next/navigation"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initialState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success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LoginForm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formAction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useActionState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loginAction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initialState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router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useRouter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useEffect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(() =&gt;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success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router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push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'/todo/list'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원하는 페이지로 이동</a:t>
            </a: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}, [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success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router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&gt;Loading.....................&lt;/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Login Page&lt;/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formAction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'uid'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'm-1 border-1'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}/&gt;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'upw'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'm-1 border-1'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}/&gt;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"submit"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'm-1 border-1'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로그인 중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...'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로그인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error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style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'red'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}}&gt;{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success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style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'green'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}}&gt;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로그인 성공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!&lt;/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LoginForm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49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BB7C41-09D8-FDA6-5BB4-90F57CF15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36" y="114743"/>
            <a:ext cx="4840705" cy="181588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LoginForm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components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/user/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loginFormComponent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LoginPage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'text-4xl'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LoginForm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LoginPage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208A3F-841B-9907-6F6B-77557F2D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6770"/>
            <a:ext cx="12192000" cy="30212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D5CFF5-74C1-E300-4CED-6990EF1E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97" y="1201729"/>
            <a:ext cx="4582164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69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3789E-FB28-0063-941E-0898BFCD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Navigation Guard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67A46C-29DF-0659-A9F7-85AD3EA46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미들웨어를 통해 </a:t>
            </a:r>
            <a:r>
              <a:rPr lang="en-US" altLang="ko-KR" dirty="0"/>
              <a:t>JWT </a:t>
            </a:r>
            <a:r>
              <a:rPr lang="ko-KR" altLang="en-US" dirty="0"/>
              <a:t>토큰 검증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B1180-37C5-3670-86F5-F06E55AC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83" y="1402986"/>
            <a:ext cx="3019846" cy="280074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50470D-B5B4-D281-9568-783E68332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548" y="228260"/>
            <a:ext cx="6639425" cy="6124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NextResponse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server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NextRequest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server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utils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jwtUtil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middleware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NextRequest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access-token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)?.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refresh-token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)?.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'$$$$$$$$$$$$$$ Access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Verify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Problem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Verified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Warning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Verify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access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이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유효하면 통과</a:t>
            </a:r>
            <a:b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NextResponse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"---------------------------------------"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refresh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Access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access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만료지만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refresh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유효하면 새로 발급</a:t>
            </a:r>
            <a:b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newAccessToken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"5m"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NextResponse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set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access-token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newAccessToken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httpOnly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secure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maxAge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NextResponse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redirect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'/user/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보호할 경로 지정</a:t>
            </a:r>
            <a:b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config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matcher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[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'/todo/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*'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'/todo/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edit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*'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'/todo/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],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/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하위 경로만 검사</a:t>
            </a:r>
            <a:b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26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BFE7A-7C45-D49C-B1F9-487F3EB4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가 주목받은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A5EBEA-29AD-09BD-8377-7226643D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역할이 점점 많아지는 상황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의 태생적 한계 </a:t>
            </a:r>
            <a:endParaRPr lang="en-US" altLang="ko-KR" dirty="0"/>
          </a:p>
          <a:p>
            <a:pPr lvl="1"/>
            <a:r>
              <a:rPr lang="ko-KR" altLang="en-US" dirty="0"/>
              <a:t>네임스페이스 부재 </a:t>
            </a:r>
            <a:endParaRPr lang="en-US" altLang="ko-KR" dirty="0"/>
          </a:p>
          <a:p>
            <a:pPr lvl="1"/>
            <a:r>
              <a:rPr lang="ko-KR" altLang="en-US" dirty="0" err="1"/>
              <a:t>클로저의</a:t>
            </a:r>
            <a:r>
              <a:rPr lang="ko-KR" altLang="en-US" dirty="0"/>
              <a:t> 복잡함 </a:t>
            </a:r>
            <a:endParaRPr lang="en-US" altLang="ko-KR" dirty="0"/>
          </a:p>
          <a:p>
            <a:pPr lvl="1"/>
            <a:r>
              <a:rPr lang="ko-KR" altLang="en-US" dirty="0"/>
              <a:t>어려운 디버깅</a:t>
            </a:r>
            <a:endParaRPr lang="en-US" altLang="ko-KR" dirty="0"/>
          </a:p>
          <a:p>
            <a:pPr lvl="1"/>
            <a:r>
              <a:rPr lang="ko-KR" altLang="en-US" dirty="0"/>
              <a:t>로직이나 변수의 재사용 문제 </a:t>
            </a:r>
            <a:endParaRPr lang="en-US" altLang="ko-KR" dirty="0"/>
          </a:p>
          <a:p>
            <a:pPr lvl="1"/>
            <a:r>
              <a:rPr lang="en-US" altLang="ko-KR" dirty="0"/>
              <a:t>DOM</a:t>
            </a:r>
            <a:r>
              <a:rPr lang="ko-KR" altLang="en-US" dirty="0"/>
              <a:t>과 </a:t>
            </a:r>
            <a:r>
              <a:rPr lang="en-US" altLang="ko-KR" dirty="0"/>
              <a:t>JS</a:t>
            </a:r>
            <a:r>
              <a:rPr lang="ko-KR" altLang="en-US" dirty="0"/>
              <a:t>의 강한 결합 </a:t>
            </a:r>
            <a:endParaRPr lang="en-US" altLang="ko-KR" dirty="0"/>
          </a:p>
          <a:p>
            <a:r>
              <a:rPr lang="en-US" altLang="ko-KR" dirty="0"/>
              <a:t>React</a:t>
            </a:r>
            <a:r>
              <a:rPr lang="ko-KR" altLang="en-US" dirty="0"/>
              <a:t>가 제시한 대안 </a:t>
            </a:r>
            <a:endParaRPr lang="en-US" altLang="ko-KR" dirty="0"/>
          </a:p>
          <a:p>
            <a:pPr lvl="1"/>
            <a:r>
              <a:rPr lang="ko-KR" altLang="en-US" dirty="0"/>
              <a:t>컴포넌트 </a:t>
            </a:r>
            <a:endParaRPr lang="en-US" altLang="ko-KR" dirty="0"/>
          </a:p>
          <a:p>
            <a:pPr lvl="2"/>
            <a:r>
              <a:rPr lang="ko-KR" altLang="en-US" dirty="0"/>
              <a:t>이벤트 처리에 대한 오해 금지 </a:t>
            </a:r>
            <a:endParaRPr lang="en-US" altLang="ko-KR" dirty="0"/>
          </a:p>
          <a:p>
            <a:pPr lvl="1"/>
            <a:r>
              <a:rPr lang="en-US" altLang="ko-KR" dirty="0"/>
              <a:t>Virtual DOM </a:t>
            </a:r>
          </a:p>
          <a:p>
            <a:pPr lvl="1"/>
            <a:r>
              <a:rPr lang="ko-KR" altLang="en-US" dirty="0"/>
              <a:t>자동으로 처리되는 렌더링 </a:t>
            </a:r>
            <a:endParaRPr lang="en-US" altLang="ko-KR" dirty="0"/>
          </a:p>
          <a:p>
            <a:pPr lvl="1"/>
            <a:r>
              <a:rPr lang="en-US" altLang="ko-KR" dirty="0"/>
              <a:t>Webpack</a:t>
            </a:r>
            <a:r>
              <a:rPr lang="ko-KR" altLang="en-US" dirty="0"/>
              <a:t>등의 빌드 도구 </a:t>
            </a:r>
          </a:p>
        </p:txBody>
      </p:sp>
    </p:spTree>
    <p:extLst>
      <p:ext uri="{BB962C8B-B14F-4D97-AF65-F5344CB8AC3E}">
        <p14:creationId xmlns:p14="http://schemas.microsoft.com/office/powerpoint/2010/main" val="3584365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42CDE-237B-CD9B-C8E9-EBBFA957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JWT</a:t>
            </a:r>
            <a:r>
              <a:rPr lang="ko-KR" altLang="en-US" dirty="0"/>
              <a:t> 삭제 후 테스트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AE4E03-3D8D-99B8-7F23-543838C3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159" y="3544592"/>
            <a:ext cx="6830378" cy="3029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7E7B00-4732-2C6B-432B-60DF41C98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38" y="1149893"/>
            <a:ext cx="6182588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3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79732-7D23-3B5E-5FE0-A56AEC75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의 발전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87D5D-B700-D5F9-9C04-9E89C3B23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 </a:t>
            </a:r>
            <a:endParaRPr lang="en-US" altLang="ko-KR" dirty="0"/>
          </a:p>
          <a:p>
            <a:pPr lvl="1"/>
            <a:r>
              <a:rPr lang="ko-KR" altLang="en-US" dirty="0"/>
              <a:t>클래스형 컴포넌트와 함수형 컴포넌트 </a:t>
            </a:r>
            <a:endParaRPr lang="en-US" altLang="ko-KR" dirty="0"/>
          </a:p>
          <a:p>
            <a:pPr lvl="1"/>
            <a:r>
              <a:rPr lang="ko-KR" altLang="en-US" dirty="0"/>
              <a:t>상태 유지에 대한 복잡함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16.8 </a:t>
            </a:r>
            <a:r>
              <a:rPr lang="ko-KR" altLang="en-US" dirty="0"/>
              <a:t>훅</a:t>
            </a:r>
            <a:r>
              <a:rPr lang="en-US" altLang="ko-KR" dirty="0"/>
              <a:t>(Hook)</a:t>
            </a:r>
            <a:r>
              <a:rPr lang="ko-KR" altLang="en-US" dirty="0"/>
              <a:t>의 등장</a:t>
            </a:r>
            <a:endParaRPr lang="en-US" altLang="ko-KR" dirty="0"/>
          </a:p>
          <a:p>
            <a:pPr lvl="1"/>
            <a:r>
              <a:rPr lang="ko-KR" altLang="en-US" dirty="0"/>
              <a:t>함수형 컴포넌트가 상태를 유지할 수 있게 됨 </a:t>
            </a:r>
            <a:endParaRPr lang="en-US" altLang="ko-KR" dirty="0"/>
          </a:p>
          <a:p>
            <a:pPr lvl="1"/>
            <a:r>
              <a:rPr lang="ko-KR" altLang="en-US" dirty="0"/>
              <a:t>클래스형 컴포넌트의 필요성이 줄어듦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17- 2020 </a:t>
            </a:r>
          </a:p>
          <a:p>
            <a:r>
              <a:rPr lang="en-US" altLang="ko-KR" dirty="0"/>
              <a:t>18- 2022 </a:t>
            </a:r>
          </a:p>
          <a:p>
            <a:pPr lvl="1"/>
            <a:r>
              <a:rPr lang="en-US" altLang="ko-KR" dirty="0"/>
              <a:t>18.3 </a:t>
            </a:r>
            <a:r>
              <a:rPr lang="ko-KR" altLang="en-US" dirty="0"/>
              <a:t>폼 처리 기능</a:t>
            </a:r>
            <a:endParaRPr lang="en-US" altLang="ko-KR" dirty="0"/>
          </a:p>
          <a:p>
            <a:pPr lvl="1"/>
            <a:r>
              <a:rPr lang="en-US" altLang="ko-KR" dirty="0"/>
              <a:t>Suspense </a:t>
            </a:r>
          </a:p>
          <a:p>
            <a:r>
              <a:rPr lang="en-US" altLang="ko-KR" dirty="0"/>
              <a:t>19 – 2024</a:t>
            </a:r>
          </a:p>
          <a:p>
            <a:pPr lvl="1"/>
            <a:r>
              <a:rPr lang="en-US" altLang="ko-KR" dirty="0"/>
              <a:t>Actions – </a:t>
            </a:r>
            <a:r>
              <a:rPr lang="en-US" altLang="ko-KR" dirty="0" err="1"/>
              <a:t>useActionState</a:t>
            </a:r>
            <a:endParaRPr lang="en-US" altLang="ko-KR" dirty="0"/>
          </a:p>
          <a:p>
            <a:pPr lvl="1"/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컴포넌트의 등장  </a:t>
            </a:r>
            <a:endParaRPr lang="en-US" altLang="ko-KR" dirty="0"/>
          </a:p>
          <a:p>
            <a:pPr lvl="1"/>
            <a:r>
              <a:rPr lang="ko-KR" altLang="en-US" dirty="0"/>
              <a:t>새로운 컴파일러 </a:t>
            </a:r>
            <a:r>
              <a:rPr lang="en-US" altLang="ko-KR" dirty="0"/>
              <a:t>– </a:t>
            </a:r>
            <a:r>
              <a:rPr lang="ko-KR" altLang="en-US" dirty="0"/>
              <a:t>자동 최적화</a:t>
            </a:r>
            <a:r>
              <a:rPr lang="en-US" altLang="ko-KR" dirty="0"/>
              <a:t>(</a:t>
            </a:r>
            <a:r>
              <a:rPr lang="en-US" altLang="ko-KR" dirty="0" err="1"/>
              <a:t>useMemo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useCallback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20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686CE-D622-35C5-6051-6C86D502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 </a:t>
            </a:r>
            <a:r>
              <a:rPr lang="ko-KR" altLang="en-US" dirty="0"/>
              <a:t>프로젝트를 위한 기본 사항들 </a:t>
            </a:r>
            <a:r>
              <a:rPr lang="en-US" altLang="ko-KR" dirty="0"/>
              <a:t>- </a:t>
            </a:r>
            <a:r>
              <a:rPr lang="ko-KR" altLang="en-US" dirty="0"/>
              <a:t>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43EBB-66ED-119D-E351-3DA5014E1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  <a:r>
              <a:rPr lang="en-US" altLang="ko-KR" dirty="0"/>
              <a:t>(Component) </a:t>
            </a:r>
            <a:r>
              <a:rPr lang="ko-KR" altLang="en-US" dirty="0"/>
              <a:t>기반</a:t>
            </a:r>
            <a:endParaRPr lang="en-US" altLang="ko-KR" dirty="0"/>
          </a:p>
          <a:p>
            <a:r>
              <a:rPr lang="ko-KR" altLang="en-US" dirty="0"/>
              <a:t>컴포넌트는 독립적으로 재사용의 단위 </a:t>
            </a:r>
            <a:endParaRPr lang="en-US" altLang="ko-KR" dirty="0"/>
          </a:p>
          <a:p>
            <a:pPr lvl="1"/>
            <a:r>
              <a:rPr lang="ko-KR" altLang="en-US" dirty="0"/>
              <a:t>컴포넌트라는 독립적인 영역으로 변수와 로직</a:t>
            </a:r>
            <a:r>
              <a:rPr lang="en-US" altLang="ko-KR" dirty="0"/>
              <a:t>, </a:t>
            </a:r>
            <a:r>
              <a:rPr lang="ko-KR" altLang="en-US" dirty="0"/>
              <a:t>화면을 분리할 수 있게 됨 </a:t>
            </a:r>
            <a:endParaRPr lang="en-US" altLang="ko-KR" dirty="0"/>
          </a:p>
          <a:p>
            <a:r>
              <a:rPr lang="ko-KR" altLang="en-US" dirty="0"/>
              <a:t>컴포넌트는</a:t>
            </a:r>
            <a:r>
              <a:rPr lang="en-US" altLang="ko-KR" dirty="0"/>
              <a:t> </a:t>
            </a:r>
            <a:r>
              <a:rPr lang="ko-KR" altLang="en-US" dirty="0"/>
              <a:t>함수와 유사 </a:t>
            </a:r>
            <a:r>
              <a:rPr lang="en-US" altLang="ko-KR" dirty="0"/>
              <a:t>– </a:t>
            </a:r>
            <a:r>
              <a:rPr lang="ko-KR" altLang="en-US" dirty="0"/>
              <a:t>특히 함수형 컴포넌트 </a:t>
            </a:r>
            <a:endParaRPr lang="en-US" altLang="ko-KR" dirty="0"/>
          </a:p>
          <a:p>
            <a:pPr lvl="1"/>
            <a:r>
              <a:rPr lang="ko-KR" altLang="en-US" dirty="0"/>
              <a:t>파라미터 </a:t>
            </a:r>
            <a:r>
              <a:rPr lang="en-US" altLang="ko-KR" dirty="0"/>
              <a:t>– </a:t>
            </a:r>
            <a:r>
              <a:rPr lang="ko-KR" altLang="en-US" dirty="0"/>
              <a:t>컴포넌트의 </a:t>
            </a:r>
            <a:r>
              <a:rPr lang="en-US" altLang="ko-KR" dirty="0"/>
              <a:t>Props </a:t>
            </a:r>
          </a:p>
          <a:p>
            <a:pPr lvl="1"/>
            <a:r>
              <a:rPr lang="ko-KR" altLang="en-US" dirty="0"/>
              <a:t>리턴 </a:t>
            </a:r>
            <a:r>
              <a:rPr lang="en-US" altLang="ko-KR" dirty="0"/>
              <a:t>– JSX  </a:t>
            </a:r>
          </a:p>
          <a:p>
            <a:pPr lvl="1"/>
            <a:r>
              <a:rPr lang="ko-KR" altLang="en-US" dirty="0"/>
              <a:t>기타 작업들 </a:t>
            </a:r>
            <a:r>
              <a:rPr lang="en-US" altLang="ko-KR" dirty="0"/>
              <a:t>– </a:t>
            </a:r>
            <a:r>
              <a:rPr lang="ko-KR" altLang="en-US" dirty="0"/>
              <a:t>훅</a:t>
            </a:r>
            <a:r>
              <a:rPr lang="en-US" altLang="ko-KR" dirty="0"/>
              <a:t>(Hook)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컴포넌트들은 트리 구조로 하나의 </a:t>
            </a:r>
            <a:r>
              <a:rPr lang="en-US" altLang="ko-KR" dirty="0"/>
              <a:t>App</a:t>
            </a:r>
            <a:r>
              <a:rPr lang="ko-KR" altLang="en-US" dirty="0"/>
              <a:t>을 완성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컴포넌트들 간의 통신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415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none" rtlCol="0">
        <a:spAutoFit/>
      </a:bodyPr>
      <a:lstStyle>
        <a:defPPr algn="l">
          <a:lnSpc>
            <a:spcPts val="1000"/>
          </a:lnSpc>
          <a:buNone/>
          <a:defRPr sz="800" b="0" dirty="0" smtClean="0">
            <a:solidFill>
              <a:srgbClr val="000000"/>
            </a:solidFill>
            <a:effectLst/>
            <a:latin typeface="Consolas" panose="020B0609020204030204" pitchFamily="49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5850</Words>
  <Application>Microsoft Office PowerPoint</Application>
  <PresentationFormat>와이드스크린</PresentationFormat>
  <Paragraphs>413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6" baseType="lpstr">
      <vt:lpstr>Arial Unicode MS</vt:lpstr>
      <vt:lpstr>맑은 고딕</vt:lpstr>
      <vt:lpstr>Arial</vt:lpstr>
      <vt:lpstr>Consolas</vt:lpstr>
      <vt:lpstr>Courier New</vt:lpstr>
      <vt:lpstr>Office 테마</vt:lpstr>
      <vt:lpstr>React Project 기초</vt:lpstr>
      <vt:lpstr>Index</vt:lpstr>
      <vt:lpstr>개발 환경 점검</vt:lpstr>
      <vt:lpstr>React의 목적 </vt:lpstr>
      <vt:lpstr>React vs Legacy Web Development </vt:lpstr>
      <vt:lpstr>CSR, SSR</vt:lpstr>
      <vt:lpstr>React가 주목받은 이유</vt:lpstr>
      <vt:lpstr>React의 발전</vt:lpstr>
      <vt:lpstr>React 프로젝트를 위한 기본 사항들 - 컴포넌트</vt:lpstr>
      <vt:lpstr>컨테이너형 컴포넌트와 프리젠테이션 컴포넌트</vt:lpstr>
      <vt:lpstr>비동기 </vt:lpstr>
      <vt:lpstr>라우팅은 필수 </vt:lpstr>
      <vt:lpstr>상태 관리 </vt:lpstr>
      <vt:lpstr>종합</vt:lpstr>
      <vt:lpstr>PowerPoint 프레젠테이션</vt:lpstr>
      <vt:lpstr>SPA 구조에 맞는 구성 </vt:lpstr>
      <vt:lpstr>SPA구조에서의 API 서버 </vt:lpstr>
      <vt:lpstr>SPA 구조의 Web Server</vt:lpstr>
      <vt:lpstr>SPA 구성 라이브러리 고려</vt:lpstr>
      <vt:lpstr>SPA 구조 실습</vt:lpstr>
      <vt:lpstr>PowerPoint 프레젠테이션</vt:lpstr>
      <vt:lpstr>PowerPoint 프레젠테이션</vt:lpstr>
      <vt:lpstr>SPA 에서 추천 라이브러리 </vt:lpstr>
      <vt:lpstr>CSR 처리 - 기초</vt:lpstr>
      <vt:lpstr>useState와 useEffect의 번거로움</vt:lpstr>
      <vt:lpstr>PowerPoint 프레젠테이션</vt:lpstr>
      <vt:lpstr>현실적인 대안 – React Query</vt:lpstr>
      <vt:lpstr>React Query가 하는 일들 </vt:lpstr>
      <vt:lpstr>react router v7 framework 에서의 설정</vt:lpstr>
      <vt:lpstr>useQuery </vt:lpstr>
      <vt:lpstr>useMutation</vt:lpstr>
      <vt:lpstr>상태 관리 라이브러리</vt:lpstr>
      <vt:lpstr>React Router v7 정리</vt:lpstr>
      <vt:lpstr>PowerPoint 프레젠테이션</vt:lpstr>
      <vt:lpstr>React Router v7 Framework Mode</vt:lpstr>
      <vt:lpstr>PowerPoint 프레젠테이션</vt:lpstr>
      <vt:lpstr>왜 React는 SSR을 지원하는가?</vt:lpstr>
      <vt:lpstr>Remix vs Next.js </vt:lpstr>
      <vt:lpstr>PowerPoint 프레젠테이션</vt:lpstr>
      <vt:lpstr>프로젝트 생성</vt:lpstr>
      <vt:lpstr>라우팅 설정</vt:lpstr>
      <vt:lpstr>layout 설정 </vt:lpstr>
      <vt:lpstr>PowerPoint 프레젠테이션</vt:lpstr>
      <vt:lpstr>meta </vt:lpstr>
      <vt:lpstr>동작 방식 차이</vt:lpstr>
      <vt:lpstr>list는 동적으로 동작해야</vt:lpstr>
      <vt:lpstr>Full-stack 과 데이터</vt:lpstr>
      <vt:lpstr>Prisma 사용해 보기</vt:lpstr>
      <vt:lpstr>install </vt:lpstr>
      <vt:lpstr>PowerPoint 프레젠테이션</vt:lpstr>
      <vt:lpstr>컴포넌트 활용 기준</vt:lpstr>
      <vt:lpstr>todo list</vt:lpstr>
      <vt:lpstr>PowerPoint 프레젠테이션</vt:lpstr>
      <vt:lpstr>PowerPoint 프레젠테이션</vt:lpstr>
      <vt:lpstr>list의 page.tsx를 구성하는 컴포넌트</vt:lpstr>
      <vt:lpstr>PowerPoint 프레젠테이션</vt:lpstr>
      <vt:lpstr>PowerPoint 프레젠테이션</vt:lpstr>
      <vt:lpstr>todo 등록 </vt:lpstr>
      <vt:lpstr>PowerPoint 프레젠테이션</vt:lpstr>
      <vt:lpstr>PowerPoint 프레젠테이션</vt:lpstr>
      <vt:lpstr>SSG</vt:lpstr>
      <vt:lpstr>PowerPoint 프레젠테이션</vt:lpstr>
      <vt:lpstr>npm run build 결과</vt:lpstr>
      <vt:lpstr>JWT</vt:lpstr>
      <vt:lpstr>user login 페이지 </vt:lpstr>
      <vt:lpstr>로그인 action 추가 </vt:lpstr>
      <vt:lpstr>LoginComponent</vt:lpstr>
      <vt:lpstr>PowerPoint 프레젠테이션</vt:lpstr>
      <vt:lpstr>Navigation Guard</vt:lpstr>
      <vt:lpstr>JWT 삭제 후 테스트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Project 기초</dc:title>
  <dc:creator>Wallter Kang</dc:creator>
  <cp:lastModifiedBy>user</cp:lastModifiedBy>
  <cp:revision>3</cp:revision>
  <dcterms:created xsi:type="dcterms:W3CDTF">2025-04-09T13:17:02Z</dcterms:created>
  <dcterms:modified xsi:type="dcterms:W3CDTF">2025-04-13T04:16:16Z</dcterms:modified>
</cp:coreProperties>
</file>